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6858000" cy="9144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297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2D7A50F-AD2A-B04C-2D6E-BBF1B6D70B52}"/>
              </a:ext>
            </a:extLst>
          </p:cNvPr>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Aptos"/>
              </a:defRPr>
            </a:lvl1pPr>
          </a:lstStyle>
          <a:p>
            <a:pPr lvl="0"/>
            <a:endParaRPr lang="en-GB"/>
          </a:p>
        </p:txBody>
      </p:sp>
      <p:sp>
        <p:nvSpPr>
          <p:cNvPr id="3" name="Date Placeholder 2">
            <a:extLst>
              <a:ext uri="{FF2B5EF4-FFF2-40B4-BE49-F238E27FC236}">
                <a16:creationId xmlns:a16="http://schemas.microsoft.com/office/drawing/2014/main" id="{AB91EAD9-6757-00EC-42F4-EAF2CFC0E5ED}"/>
              </a:ext>
            </a:extLst>
          </p:cNvPr>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Aptos"/>
              </a:defRPr>
            </a:lvl1pPr>
          </a:lstStyle>
          <a:p>
            <a:pPr lvl="0"/>
            <a:fld id="{9D9901CC-84AC-418B-8FB3-85347FD5FE79}" type="datetime1">
              <a:rPr lang="en-GB"/>
              <a:pPr lvl="0"/>
              <a:t>31/10/2024</a:t>
            </a:fld>
            <a:endParaRPr lang="en-GB"/>
          </a:p>
        </p:txBody>
      </p:sp>
      <p:sp>
        <p:nvSpPr>
          <p:cNvPr id="4" name="Slide Image Placeholder 3">
            <a:extLst>
              <a:ext uri="{FF2B5EF4-FFF2-40B4-BE49-F238E27FC236}">
                <a16:creationId xmlns:a16="http://schemas.microsoft.com/office/drawing/2014/main" id="{61955F4C-3C50-4FBE-2366-15E76EF0A873}"/>
              </a:ext>
            </a:extLst>
          </p:cNvPr>
          <p:cNvSpPr>
            <a:spLocks noGrp="1" noRot="1" noChangeAspect="1"/>
          </p:cNvSpPr>
          <p:nvPr>
            <p:ph type="sldImg" idx="2"/>
          </p:nvPr>
        </p:nvSpPr>
        <p:spPr>
          <a:xfrm>
            <a:off x="2271717" y="1143000"/>
            <a:ext cx="2314574" cy="3086099"/>
          </a:xfrm>
          <a:prstGeom prst="rect">
            <a:avLst/>
          </a:prstGeom>
          <a:noFill/>
          <a:ln w="12701">
            <a:solidFill>
              <a:srgbClr val="000000"/>
            </a:solidFill>
            <a:prstDash val="solid"/>
          </a:ln>
        </p:spPr>
      </p:sp>
      <p:sp>
        <p:nvSpPr>
          <p:cNvPr id="5" name="Notes Placeholder 4">
            <a:extLst>
              <a:ext uri="{FF2B5EF4-FFF2-40B4-BE49-F238E27FC236}">
                <a16:creationId xmlns:a16="http://schemas.microsoft.com/office/drawing/2014/main" id="{CF36B339-F7D1-7F06-A4D9-1831B991E6A0}"/>
              </a:ext>
            </a:extLst>
          </p:cNvPr>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a:extLst>
              <a:ext uri="{FF2B5EF4-FFF2-40B4-BE49-F238E27FC236}">
                <a16:creationId xmlns:a16="http://schemas.microsoft.com/office/drawing/2014/main" id="{BA4DE144-2C40-844D-4CA1-6B9474434B25}"/>
              </a:ext>
            </a:extLst>
          </p:cNvPr>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Aptos"/>
              </a:defRPr>
            </a:lvl1pPr>
          </a:lstStyle>
          <a:p>
            <a:pPr lvl="0"/>
            <a:endParaRPr lang="en-GB"/>
          </a:p>
        </p:txBody>
      </p:sp>
      <p:sp>
        <p:nvSpPr>
          <p:cNvPr id="7" name="Slide Number Placeholder 6">
            <a:extLst>
              <a:ext uri="{FF2B5EF4-FFF2-40B4-BE49-F238E27FC236}">
                <a16:creationId xmlns:a16="http://schemas.microsoft.com/office/drawing/2014/main" id="{B6E34C08-EF5F-EDE4-3981-BABEC797A2EF}"/>
              </a:ext>
            </a:extLst>
          </p:cNvPr>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Aptos"/>
              </a:defRPr>
            </a:lvl1pPr>
          </a:lstStyle>
          <a:p>
            <a:pPr lvl="0"/>
            <a:fld id="{C6421033-5A37-45C5-897D-93C6C5B8B745}" type="slidenum">
              <a:t>‹#›</a:t>
            </a:fld>
            <a:endParaRPr lang="en-GB"/>
          </a:p>
        </p:txBody>
      </p:sp>
    </p:spTree>
    <p:extLst>
      <p:ext uri="{BB962C8B-B14F-4D97-AF65-F5344CB8AC3E}">
        <p14:creationId xmlns:p14="http://schemas.microsoft.com/office/powerpoint/2010/main" val="1680619599"/>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Aptos"/>
      </a:defRPr>
    </a:lvl1pPr>
    <a:lvl2pPr marL="457200" marR="0" lvl="1"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Aptos"/>
      </a:defRPr>
    </a:lvl2pPr>
    <a:lvl3pPr marL="914400" marR="0" lvl="2"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Aptos"/>
      </a:defRPr>
    </a:lvl3pPr>
    <a:lvl4pPr marL="1371600" marR="0" lvl="3"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Aptos"/>
      </a:defRPr>
    </a:lvl4pPr>
    <a:lvl5pPr marL="1828800" marR="0" lvl="4"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Apto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36CD5EE-9227-54F6-4113-BC98FA3BE0E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47726D0-D89C-73DB-A71B-2AE9C982C3D6}"/>
              </a:ext>
            </a:extLst>
          </p:cNvPr>
          <p:cNvSpPr txBox="1">
            <a:spLocks noGrp="1"/>
          </p:cNvSpPr>
          <p:nvPr>
            <p:ph type="body" sz="quarter" idx="1"/>
          </p:nvPr>
        </p:nvSpPr>
        <p:spPr/>
        <p:txBody>
          <a:bodyPr/>
          <a:lstStyle/>
          <a:p>
            <a:endParaRPr lang="en-GB"/>
          </a:p>
        </p:txBody>
      </p:sp>
      <p:sp>
        <p:nvSpPr>
          <p:cNvPr id="4" name="Slide Number Placeholder 3">
            <a:extLst>
              <a:ext uri="{FF2B5EF4-FFF2-40B4-BE49-F238E27FC236}">
                <a16:creationId xmlns:a16="http://schemas.microsoft.com/office/drawing/2014/main" id="{CC68F8D4-37F0-92CC-53F0-4AA7D33D6738}"/>
              </a:ext>
            </a:extLst>
          </p:cNvPr>
          <p:cNvSpPr txBox="1">
            <a:spLocks noGrp="1"/>
          </p:cNvSpPr>
          <p:nvPr>
            <p:ph type="sldNum" sz="quarter" idx="8"/>
          </p:nvPr>
        </p:nvSpPr>
        <p:spPr/>
        <p:txBody>
          <a:bodyPr/>
          <a:lstStyle/>
          <a:p>
            <a:pPr lvl="0"/>
            <a:fld id="{FE4CA97F-86C8-4260-9C98-85DC183FF923}" type="slidenum">
              <a:t>6</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E5E43-4B59-1345-3890-72313E086964}"/>
              </a:ext>
            </a:extLst>
          </p:cNvPr>
          <p:cNvSpPr txBox="1">
            <a:spLocks noGrp="1"/>
          </p:cNvSpPr>
          <p:nvPr>
            <p:ph type="ctrTitle"/>
          </p:nvPr>
        </p:nvSpPr>
        <p:spPr>
          <a:xfrm>
            <a:off x="514350" y="2840565"/>
            <a:ext cx="5829300" cy="1960034"/>
          </a:xfrm>
        </p:spPr>
        <p:txBody>
          <a:bodyPr/>
          <a:lstStyle>
            <a:lvl1pPr>
              <a:defRPr/>
            </a:lvl1pPr>
          </a:lstStyle>
          <a:p>
            <a:pPr lvl="0"/>
            <a:r>
              <a:rPr lang="en-US"/>
              <a:t>Click to edit Master title style</a:t>
            </a:r>
          </a:p>
        </p:txBody>
      </p:sp>
      <p:sp>
        <p:nvSpPr>
          <p:cNvPr id="3" name="Subtitle 2">
            <a:extLst>
              <a:ext uri="{FF2B5EF4-FFF2-40B4-BE49-F238E27FC236}">
                <a16:creationId xmlns:a16="http://schemas.microsoft.com/office/drawing/2014/main" id="{3DFD3E71-FCDC-28D0-4C6C-1BFEE64364AE}"/>
              </a:ext>
            </a:extLst>
          </p:cNvPr>
          <p:cNvSpPr txBox="1">
            <a:spLocks noGrp="1"/>
          </p:cNvSpPr>
          <p:nvPr>
            <p:ph type="subTitle" idx="1"/>
          </p:nvPr>
        </p:nvSpPr>
        <p:spPr>
          <a:xfrm>
            <a:off x="1028700" y="5181603"/>
            <a:ext cx="4800600" cy="2336804"/>
          </a:xfrm>
        </p:spPr>
        <p:txBody>
          <a:bodyPr anchorCtr="1"/>
          <a:lstStyle>
            <a:lvl1pPr marL="0" indent="0" algn="ctr">
              <a:buNone/>
              <a:defRPr>
                <a:solidFill>
                  <a:srgbClr val="898989"/>
                </a:solidFill>
              </a:defRPr>
            </a:lvl1pPr>
          </a:lstStyle>
          <a:p>
            <a:pPr lvl="0"/>
            <a:r>
              <a:rPr lang="en-US"/>
              <a:t>Click to edit Master subtitle style</a:t>
            </a:r>
          </a:p>
        </p:txBody>
      </p:sp>
      <p:sp>
        <p:nvSpPr>
          <p:cNvPr id="4" name="Date Placeholder 3">
            <a:extLst>
              <a:ext uri="{FF2B5EF4-FFF2-40B4-BE49-F238E27FC236}">
                <a16:creationId xmlns:a16="http://schemas.microsoft.com/office/drawing/2014/main" id="{9281D390-80C4-4567-B068-FDD223B800B6}"/>
              </a:ext>
            </a:extLst>
          </p:cNvPr>
          <p:cNvSpPr txBox="1">
            <a:spLocks noGrp="1"/>
          </p:cNvSpPr>
          <p:nvPr>
            <p:ph type="dt" sz="half" idx="7"/>
          </p:nvPr>
        </p:nvSpPr>
        <p:spPr/>
        <p:txBody>
          <a:bodyPr/>
          <a:lstStyle>
            <a:lvl1pPr>
              <a:defRPr/>
            </a:lvl1pPr>
          </a:lstStyle>
          <a:p>
            <a:pPr lvl="0"/>
            <a:fld id="{4833ACD6-4C3B-479D-BC09-525DEA0BAC8F}" type="datetime1">
              <a:rPr lang="en-US"/>
              <a:pPr lvl="0"/>
              <a:t>10/31/2024</a:t>
            </a:fld>
            <a:endParaRPr lang="en-US"/>
          </a:p>
        </p:txBody>
      </p:sp>
      <p:sp>
        <p:nvSpPr>
          <p:cNvPr id="5" name="Footer Placeholder 4">
            <a:extLst>
              <a:ext uri="{FF2B5EF4-FFF2-40B4-BE49-F238E27FC236}">
                <a16:creationId xmlns:a16="http://schemas.microsoft.com/office/drawing/2014/main" id="{B632C8AA-5B08-26ED-E356-7D156A5809A3}"/>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EDCCF648-915C-9C9E-074E-7B420EBE35D3}"/>
              </a:ext>
            </a:extLst>
          </p:cNvPr>
          <p:cNvSpPr txBox="1">
            <a:spLocks noGrp="1"/>
          </p:cNvSpPr>
          <p:nvPr>
            <p:ph type="sldNum" sz="quarter" idx="8"/>
          </p:nvPr>
        </p:nvSpPr>
        <p:spPr/>
        <p:txBody>
          <a:bodyPr/>
          <a:lstStyle>
            <a:lvl1pPr>
              <a:defRPr/>
            </a:lvl1pPr>
          </a:lstStyle>
          <a:p>
            <a:pPr lvl="0"/>
            <a:fld id="{F0C2E6C1-1E1B-4BD7-9CB5-12E0F0A0C479}" type="slidenum">
              <a:t>‹#›</a:t>
            </a:fld>
            <a:endParaRPr lang="en-US"/>
          </a:p>
        </p:txBody>
      </p:sp>
    </p:spTree>
    <p:extLst>
      <p:ext uri="{BB962C8B-B14F-4D97-AF65-F5344CB8AC3E}">
        <p14:creationId xmlns:p14="http://schemas.microsoft.com/office/powerpoint/2010/main" val="1863267069"/>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8C0101-733C-2C6F-6A32-A6AF7612A4B5}"/>
              </a:ext>
            </a:extLst>
          </p:cNvPr>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FA09B147-2C54-23DD-446F-55FFDDD39632}"/>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0280A6-6F5E-7661-E6F6-728508605717}"/>
              </a:ext>
            </a:extLst>
          </p:cNvPr>
          <p:cNvSpPr txBox="1">
            <a:spLocks noGrp="1"/>
          </p:cNvSpPr>
          <p:nvPr>
            <p:ph type="dt" sz="half" idx="7"/>
          </p:nvPr>
        </p:nvSpPr>
        <p:spPr/>
        <p:txBody>
          <a:bodyPr/>
          <a:lstStyle>
            <a:lvl1pPr>
              <a:defRPr/>
            </a:lvl1pPr>
          </a:lstStyle>
          <a:p>
            <a:pPr lvl="0"/>
            <a:fld id="{C11DE954-8D67-4E60-8787-F9441A62AD21}" type="datetime1">
              <a:rPr lang="en-US"/>
              <a:pPr lvl="0"/>
              <a:t>10/31/2024</a:t>
            </a:fld>
            <a:endParaRPr lang="en-US"/>
          </a:p>
        </p:txBody>
      </p:sp>
      <p:sp>
        <p:nvSpPr>
          <p:cNvPr id="5" name="Footer Placeholder 4">
            <a:extLst>
              <a:ext uri="{FF2B5EF4-FFF2-40B4-BE49-F238E27FC236}">
                <a16:creationId xmlns:a16="http://schemas.microsoft.com/office/drawing/2014/main" id="{A1432BEB-A57B-C099-7826-D8C5066C7A5F}"/>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4227CDE1-CFEB-6E32-573F-606C703AA086}"/>
              </a:ext>
            </a:extLst>
          </p:cNvPr>
          <p:cNvSpPr txBox="1">
            <a:spLocks noGrp="1"/>
          </p:cNvSpPr>
          <p:nvPr>
            <p:ph type="sldNum" sz="quarter" idx="8"/>
          </p:nvPr>
        </p:nvSpPr>
        <p:spPr/>
        <p:txBody>
          <a:bodyPr/>
          <a:lstStyle>
            <a:lvl1pPr>
              <a:defRPr/>
            </a:lvl1pPr>
          </a:lstStyle>
          <a:p>
            <a:pPr lvl="0"/>
            <a:fld id="{A2D0A18D-C97A-47DC-9249-54116C81A217}" type="slidenum">
              <a:t>‹#›</a:t>
            </a:fld>
            <a:endParaRPr lang="en-US"/>
          </a:p>
        </p:txBody>
      </p:sp>
    </p:spTree>
    <p:extLst>
      <p:ext uri="{BB962C8B-B14F-4D97-AF65-F5344CB8AC3E}">
        <p14:creationId xmlns:p14="http://schemas.microsoft.com/office/powerpoint/2010/main" val="441926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566066-C25D-13DB-FC4F-E630ABA9E34E}"/>
              </a:ext>
            </a:extLst>
          </p:cNvPr>
          <p:cNvSpPr txBox="1">
            <a:spLocks noGrp="1"/>
          </p:cNvSpPr>
          <p:nvPr>
            <p:ph type="title" orient="vert"/>
          </p:nvPr>
        </p:nvSpPr>
        <p:spPr>
          <a:xfrm>
            <a:off x="3729032" y="488947"/>
            <a:ext cx="1157292" cy="10401300"/>
          </a:xfrm>
        </p:spPr>
        <p:txBody>
          <a:bodyPr vert="eaVert"/>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82046A85-9389-BE34-F31E-C1BE3056B719}"/>
              </a:ext>
            </a:extLst>
          </p:cNvPr>
          <p:cNvSpPr txBox="1">
            <a:spLocks noGrp="1"/>
          </p:cNvSpPr>
          <p:nvPr>
            <p:ph type="body" orient="vert" idx="1"/>
          </p:nvPr>
        </p:nvSpPr>
        <p:spPr>
          <a:xfrm>
            <a:off x="257175" y="488947"/>
            <a:ext cx="3357567" cy="10401300"/>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F896C9-FF41-E663-1B53-5DAB69E86D21}"/>
              </a:ext>
            </a:extLst>
          </p:cNvPr>
          <p:cNvSpPr txBox="1">
            <a:spLocks noGrp="1"/>
          </p:cNvSpPr>
          <p:nvPr>
            <p:ph type="dt" sz="half" idx="7"/>
          </p:nvPr>
        </p:nvSpPr>
        <p:spPr/>
        <p:txBody>
          <a:bodyPr/>
          <a:lstStyle>
            <a:lvl1pPr>
              <a:defRPr/>
            </a:lvl1pPr>
          </a:lstStyle>
          <a:p>
            <a:pPr lvl="0"/>
            <a:fld id="{88A18328-BCA1-42CD-879A-373F3AA139D5}" type="datetime1">
              <a:rPr lang="en-US"/>
              <a:pPr lvl="0"/>
              <a:t>10/31/2024</a:t>
            </a:fld>
            <a:endParaRPr lang="en-US"/>
          </a:p>
        </p:txBody>
      </p:sp>
      <p:sp>
        <p:nvSpPr>
          <p:cNvPr id="5" name="Footer Placeholder 4">
            <a:extLst>
              <a:ext uri="{FF2B5EF4-FFF2-40B4-BE49-F238E27FC236}">
                <a16:creationId xmlns:a16="http://schemas.microsoft.com/office/drawing/2014/main" id="{9229AAE9-FA1E-40B2-BCB2-52698816C96D}"/>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025FD461-289B-9EBB-68C5-D23C54598B2A}"/>
              </a:ext>
            </a:extLst>
          </p:cNvPr>
          <p:cNvSpPr txBox="1">
            <a:spLocks noGrp="1"/>
          </p:cNvSpPr>
          <p:nvPr>
            <p:ph type="sldNum" sz="quarter" idx="8"/>
          </p:nvPr>
        </p:nvSpPr>
        <p:spPr/>
        <p:txBody>
          <a:bodyPr/>
          <a:lstStyle>
            <a:lvl1pPr>
              <a:defRPr/>
            </a:lvl1pPr>
          </a:lstStyle>
          <a:p>
            <a:pPr lvl="0"/>
            <a:fld id="{F026B66C-F357-4B11-9AC7-04CC2E1F4003}" type="slidenum">
              <a:t>‹#›</a:t>
            </a:fld>
            <a:endParaRPr lang="en-US"/>
          </a:p>
        </p:txBody>
      </p:sp>
    </p:spTree>
    <p:extLst>
      <p:ext uri="{BB962C8B-B14F-4D97-AF65-F5344CB8AC3E}">
        <p14:creationId xmlns:p14="http://schemas.microsoft.com/office/powerpoint/2010/main" val="554570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0C780-BC98-4998-701F-D03869EB70A9}"/>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78173D0B-0BB2-A4DC-538F-4ABFC52FB3A2}"/>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9CF51C-8D99-DB70-00D5-C82A102F3AD6}"/>
              </a:ext>
            </a:extLst>
          </p:cNvPr>
          <p:cNvSpPr txBox="1">
            <a:spLocks noGrp="1"/>
          </p:cNvSpPr>
          <p:nvPr>
            <p:ph type="dt" sz="half" idx="7"/>
          </p:nvPr>
        </p:nvSpPr>
        <p:spPr/>
        <p:txBody>
          <a:bodyPr/>
          <a:lstStyle>
            <a:lvl1pPr>
              <a:defRPr/>
            </a:lvl1pPr>
          </a:lstStyle>
          <a:p>
            <a:pPr lvl="0"/>
            <a:fld id="{9B050E5A-909F-438F-A681-AD8C4F9DE9EC}" type="datetime1">
              <a:rPr lang="en-US"/>
              <a:pPr lvl="0"/>
              <a:t>10/31/2024</a:t>
            </a:fld>
            <a:endParaRPr lang="en-US"/>
          </a:p>
        </p:txBody>
      </p:sp>
      <p:sp>
        <p:nvSpPr>
          <p:cNvPr id="5" name="Footer Placeholder 4">
            <a:extLst>
              <a:ext uri="{FF2B5EF4-FFF2-40B4-BE49-F238E27FC236}">
                <a16:creationId xmlns:a16="http://schemas.microsoft.com/office/drawing/2014/main" id="{8FCA7024-A401-E9A0-EAAB-165333DB3149}"/>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1BB0A058-6CE6-7FF8-E065-6210B6121A6F}"/>
              </a:ext>
            </a:extLst>
          </p:cNvPr>
          <p:cNvSpPr txBox="1">
            <a:spLocks noGrp="1"/>
          </p:cNvSpPr>
          <p:nvPr>
            <p:ph type="sldNum" sz="quarter" idx="8"/>
          </p:nvPr>
        </p:nvSpPr>
        <p:spPr/>
        <p:txBody>
          <a:bodyPr/>
          <a:lstStyle>
            <a:lvl1pPr>
              <a:defRPr/>
            </a:lvl1pPr>
          </a:lstStyle>
          <a:p>
            <a:pPr lvl="0"/>
            <a:fld id="{151B1F3F-BA7F-41B9-873F-2ECA7FDFD9AF}" type="slidenum">
              <a:t>‹#›</a:t>
            </a:fld>
            <a:endParaRPr lang="en-US"/>
          </a:p>
        </p:txBody>
      </p:sp>
    </p:spTree>
    <p:extLst>
      <p:ext uri="{BB962C8B-B14F-4D97-AF65-F5344CB8AC3E}">
        <p14:creationId xmlns:p14="http://schemas.microsoft.com/office/powerpoint/2010/main" val="148703611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4A3F0-4244-6418-1891-1E58E01756E8}"/>
              </a:ext>
            </a:extLst>
          </p:cNvPr>
          <p:cNvSpPr txBox="1">
            <a:spLocks noGrp="1"/>
          </p:cNvSpPr>
          <p:nvPr>
            <p:ph type="title"/>
          </p:nvPr>
        </p:nvSpPr>
        <p:spPr>
          <a:xfrm>
            <a:off x="541736" y="5875870"/>
            <a:ext cx="5829300" cy="1816098"/>
          </a:xfrm>
        </p:spPr>
        <p:txBody>
          <a:bodyPr anchor="t" anchorCtr="0"/>
          <a:lstStyle>
            <a:lvl1pPr algn="l">
              <a:defRPr sz="4000" b="1" cap="all"/>
            </a:lvl1pPr>
          </a:lstStyle>
          <a:p>
            <a:pPr lvl="0"/>
            <a:r>
              <a:rPr lang="en-US"/>
              <a:t>Click to edit Master title style</a:t>
            </a:r>
          </a:p>
        </p:txBody>
      </p:sp>
      <p:sp>
        <p:nvSpPr>
          <p:cNvPr id="3" name="Text Placeholder 2">
            <a:extLst>
              <a:ext uri="{FF2B5EF4-FFF2-40B4-BE49-F238E27FC236}">
                <a16:creationId xmlns:a16="http://schemas.microsoft.com/office/drawing/2014/main" id="{96BDF523-5C04-309E-8505-3FACB6883AC7}"/>
              </a:ext>
            </a:extLst>
          </p:cNvPr>
          <p:cNvSpPr txBox="1">
            <a:spLocks noGrp="1"/>
          </p:cNvSpPr>
          <p:nvPr>
            <p:ph type="body" idx="1"/>
          </p:nvPr>
        </p:nvSpPr>
        <p:spPr>
          <a:xfrm>
            <a:off x="541736" y="3875620"/>
            <a:ext cx="5829300" cy="2000250"/>
          </a:xfrm>
        </p:spPr>
        <p:txBody>
          <a:bodyPr anchor="b"/>
          <a:lstStyle>
            <a:lvl1pPr marL="0" indent="0">
              <a:spcBef>
                <a:spcPts val="500"/>
              </a:spcBef>
              <a:buNone/>
              <a:defRPr sz="2000">
                <a:solidFill>
                  <a:srgbClr val="898989"/>
                </a:solidFill>
              </a:defRPr>
            </a:lvl1pPr>
          </a:lstStyle>
          <a:p>
            <a:pPr lvl="0"/>
            <a:r>
              <a:rPr lang="en-US"/>
              <a:t>Click to edit Master text styles</a:t>
            </a:r>
          </a:p>
        </p:txBody>
      </p:sp>
      <p:sp>
        <p:nvSpPr>
          <p:cNvPr id="4" name="Date Placeholder 3">
            <a:extLst>
              <a:ext uri="{FF2B5EF4-FFF2-40B4-BE49-F238E27FC236}">
                <a16:creationId xmlns:a16="http://schemas.microsoft.com/office/drawing/2014/main" id="{0B1EF513-D005-27F6-AD9F-EDC88B341EAC}"/>
              </a:ext>
            </a:extLst>
          </p:cNvPr>
          <p:cNvSpPr txBox="1">
            <a:spLocks noGrp="1"/>
          </p:cNvSpPr>
          <p:nvPr>
            <p:ph type="dt" sz="half" idx="7"/>
          </p:nvPr>
        </p:nvSpPr>
        <p:spPr/>
        <p:txBody>
          <a:bodyPr/>
          <a:lstStyle>
            <a:lvl1pPr>
              <a:defRPr/>
            </a:lvl1pPr>
          </a:lstStyle>
          <a:p>
            <a:pPr lvl="0"/>
            <a:fld id="{8903E007-4FB8-493A-BA9E-4CC9A8E226C3}" type="datetime1">
              <a:rPr lang="en-US"/>
              <a:pPr lvl="0"/>
              <a:t>10/31/2024</a:t>
            </a:fld>
            <a:endParaRPr lang="en-US"/>
          </a:p>
        </p:txBody>
      </p:sp>
      <p:sp>
        <p:nvSpPr>
          <p:cNvPr id="5" name="Footer Placeholder 4">
            <a:extLst>
              <a:ext uri="{FF2B5EF4-FFF2-40B4-BE49-F238E27FC236}">
                <a16:creationId xmlns:a16="http://schemas.microsoft.com/office/drawing/2014/main" id="{7C8D0582-ECAA-920A-67E6-52D4807C85F1}"/>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5D5244C6-044A-A088-AB21-BB4D11AC78E1}"/>
              </a:ext>
            </a:extLst>
          </p:cNvPr>
          <p:cNvSpPr txBox="1">
            <a:spLocks noGrp="1"/>
          </p:cNvSpPr>
          <p:nvPr>
            <p:ph type="sldNum" sz="quarter" idx="8"/>
          </p:nvPr>
        </p:nvSpPr>
        <p:spPr/>
        <p:txBody>
          <a:bodyPr/>
          <a:lstStyle>
            <a:lvl1pPr>
              <a:defRPr/>
            </a:lvl1pPr>
          </a:lstStyle>
          <a:p>
            <a:pPr lvl="0"/>
            <a:fld id="{41042592-C5BD-4020-AE3B-06A3E990B205}" type="slidenum">
              <a:t>‹#›</a:t>
            </a:fld>
            <a:endParaRPr lang="en-US"/>
          </a:p>
        </p:txBody>
      </p:sp>
    </p:spTree>
    <p:extLst>
      <p:ext uri="{BB962C8B-B14F-4D97-AF65-F5344CB8AC3E}">
        <p14:creationId xmlns:p14="http://schemas.microsoft.com/office/powerpoint/2010/main" val="2635154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61C85-556B-7580-C3A5-2649C0C54303}"/>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12319337-224C-1546-424E-EC48BAB21FD2}"/>
              </a:ext>
            </a:extLst>
          </p:cNvPr>
          <p:cNvSpPr txBox="1">
            <a:spLocks noGrp="1"/>
          </p:cNvSpPr>
          <p:nvPr>
            <p:ph idx="1"/>
          </p:nvPr>
        </p:nvSpPr>
        <p:spPr>
          <a:xfrm>
            <a:off x="257175" y="2844798"/>
            <a:ext cx="2257425" cy="8045448"/>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C1539A8-FAC4-CB1A-2120-18867F46D65D}"/>
              </a:ext>
            </a:extLst>
          </p:cNvPr>
          <p:cNvSpPr txBox="1">
            <a:spLocks noGrp="1"/>
          </p:cNvSpPr>
          <p:nvPr>
            <p:ph idx="2"/>
          </p:nvPr>
        </p:nvSpPr>
        <p:spPr>
          <a:xfrm>
            <a:off x="2628899" y="2844798"/>
            <a:ext cx="2257425" cy="8045448"/>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7C5D616-070B-D8F1-9CDD-36AC9AB0AAED}"/>
              </a:ext>
            </a:extLst>
          </p:cNvPr>
          <p:cNvSpPr txBox="1">
            <a:spLocks noGrp="1"/>
          </p:cNvSpPr>
          <p:nvPr>
            <p:ph type="dt" sz="half" idx="7"/>
          </p:nvPr>
        </p:nvSpPr>
        <p:spPr/>
        <p:txBody>
          <a:bodyPr/>
          <a:lstStyle>
            <a:lvl1pPr>
              <a:defRPr/>
            </a:lvl1pPr>
          </a:lstStyle>
          <a:p>
            <a:pPr lvl="0"/>
            <a:fld id="{09E09325-A451-489F-B166-12F778B1522D}" type="datetime1">
              <a:rPr lang="en-US"/>
              <a:pPr lvl="0"/>
              <a:t>10/31/2024</a:t>
            </a:fld>
            <a:endParaRPr lang="en-US"/>
          </a:p>
        </p:txBody>
      </p:sp>
      <p:sp>
        <p:nvSpPr>
          <p:cNvPr id="6" name="Footer Placeholder 5">
            <a:extLst>
              <a:ext uri="{FF2B5EF4-FFF2-40B4-BE49-F238E27FC236}">
                <a16:creationId xmlns:a16="http://schemas.microsoft.com/office/drawing/2014/main" id="{2ABF2CF4-5541-F8D1-8D3C-121C6A391CA9}"/>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A918DA55-C785-4983-BD35-1048CEBB1577}"/>
              </a:ext>
            </a:extLst>
          </p:cNvPr>
          <p:cNvSpPr txBox="1">
            <a:spLocks noGrp="1"/>
          </p:cNvSpPr>
          <p:nvPr>
            <p:ph type="sldNum" sz="quarter" idx="8"/>
          </p:nvPr>
        </p:nvSpPr>
        <p:spPr/>
        <p:txBody>
          <a:bodyPr/>
          <a:lstStyle>
            <a:lvl1pPr>
              <a:defRPr/>
            </a:lvl1pPr>
          </a:lstStyle>
          <a:p>
            <a:pPr lvl="0"/>
            <a:fld id="{3CC7EB67-BC53-4840-8423-03A5506FD19B}" type="slidenum">
              <a:t>‹#›</a:t>
            </a:fld>
            <a:endParaRPr lang="en-US"/>
          </a:p>
        </p:txBody>
      </p:sp>
    </p:spTree>
    <p:extLst>
      <p:ext uri="{BB962C8B-B14F-4D97-AF65-F5344CB8AC3E}">
        <p14:creationId xmlns:p14="http://schemas.microsoft.com/office/powerpoint/2010/main" val="1157297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C7539-3B55-C5CF-1B65-CC92CBC2FF9F}"/>
              </a:ext>
            </a:extLst>
          </p:cNvPr>
          <p:cNvSpPr txBox="1">
            <a:spLocks noGrp="1"/>
          </p:cNvSpPr>
          <p:nvPr>
            <p:ph type="title"/>
          </p:nvPr>
        </p:nvSpPr>
        <p:spPr/>
        <p:txBody>
          <a:bodyPr/>
          <a:lstStyle>
            <a:lvl1pPr>
              <a:defRPr/>
            </a:lvl1pPr>
          </a:lstStyle>
          <a:p>
            <a:pPr lvl="0"/>
            <a:r>
              <a:rPr lang="en-US"/>
              <a:t>Click to edit Master title style</a:t>
            </a:r>
          </a:p>
        </p:txBody>
      </p:sp>
      <p:sp>
        <p:nvSpPr>
          <p:cNvPr id="3" name="Text Placeholder 2">
            <a:extLst>
              <a:ext uri="{FF2B5EF4-FFF2-40B4-BE49-F238E27FC236}">
                <a16:creationId xmlns:a16="http://schemas.microsoft.com/office/drawing/2014/main" id="{523A7258-2EBC-FC93-6594-16F6B0F89C16}"/>
              </a:ext>
            </a:extLst>
          </p:cNvPr>
          <p:cNvSpPr txBox="1">
            <a:spLocks noGrp="1"/>
          </p:cNvSpPr>
          <p:nvPr>
            <p:ph type="body" idx="1"/>
          </p:nvPr>
        </p:nvSpPr>
        <p:spPr>
          <a:xfrm>
            <a:off x="342900" y="2046820"/>
            <a:ext cx="3030138" cy="853016"/>
          </a:xfrm>
        </p:spPr>
        <p:txBody>
          <a:bodyPr anchor="b"/>
          <a:lstStyle>
            <a:lvl1pPr marL="0" indent="0">
              <a:spcBef>
                <a:spcPts val="600"/>
              </a:spcBef>
              <a:buNone/>
              <a:defRPr sz="2400" b="1"/>
            </a:lvl1pPr>
          </a:lstStyle>
          <a:p>
            <a:pPr lvl="0"/>
            <a:r>
              <a:rPr lang="en-US"/>
              <a:t>Click to edit Master text styles</a:t>
            </a:r>
          </a:p>
        </p:txBody>
      </p:sp>
      <p:sp>
        <p:nvSpPr>
          <p:cNvPr id="4" name="Content Placeholder 3">
            <a:extLst>
              <a:ext uri="{FF2B5EF4-FFF2-40B4-BE49-F238E27FC236}">
                <a16:creationId xmlns:a16="http://schemas.microsoft.com/office/drawing/2014/main" id="{0A084EDF-0411-25F4-181D-DBAE1ED963DA}"/>
              </a:ext>
            </a:extLst>
          </p:cNvPr>
          <p:cNvSpPr txBox="1">
            <a:spLocks noGrp="1"/>
          </p:cNvSpPr>
          <p:nvPr>
            <p:ph idx="2"/>
          </p:nvPr>
        </p:nvSpPr>
        <p:spPr>
          <a:xfrm>
            <a:off x="342900" y="2899836"/>
            <a:ext cx="3030138" cy="5268379"/>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2297788-E7E4-178B-E857-E5BF0EA1E219}"/>
              </a:ext>
            </a:extLst>
          </p:cNvPr>
          <p:cNvSpPr txBox="1">
            <a:spLocks noGrp="1"/>
          </p:cNvSpPr>
          <p:nvPr>
            <p:ph type="body" idx="3"/>
          </p:nvPr>
        </p:nvSpPr>
        <p:spPr>
          <a:xfrm>
            <a:off x="3483772" y="2046820"/>
            <a:ext cx="3031327" cy="853016"/>
          </a:xfrm>
        </p:spPr>
        <p:txBody>
          <a:bodyPr anchor="b"/>
          <a:lstStyle>
            <a:lvl1pPr marL="0" indent="0">
              <a:spcBef>
                <a:spcPts val="600"/>
              </a:spcBef>
              <a:buNone/>
              <a:defRPr sz="2400" b="1"/>
            </a:lvl1pPr>
          </a:lstStyle>
          <a:p>
            <a:pPr lvl="0"/>
            <a:r>
              <a:rPr lang="en-US"/>
              <a:t>Click to edit Master text styles</a:t>
            </a:r>
          </a:p>
        </p:txBody>
      </p:sp>
      <p:sp>
        <p:nvSpPr>
          <p:cNvPr id="6" name="Content Placeholder 5">
            <a:extLst>
              <a:ext uri="{FF2B5EF4-FFF2-40B4-BE49-F238E27FC236}">
                <a16:creationId xmlns:a16="http://schemas.microsoft.com/office/drawing/2014/main" id="{DA8094E2-829E-2E36-79E1-F834F0F8A319}"/>
              </a:ext>
            </a:extLst>
          </p:cNvPr>
          <p:cNvSpPr txBox="1">
            <a:spLocks noGrp="1"/>
          </p:cNvSpPr>
          <p:nvPr>
            <p:ph idx="4"/>
          </p:nvPr>
        </p:nvSpPr>
        <p:spPr>
          <a:xfrm>
            <a:off x="3483772" y="2899836"/>
            <a:ext cx="3031327" cy="5268379"/>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A62B42A-EDC5-3155-A8DD-A0F7C54F883B}"/>
              </a:ext>
            </a:extLst>
          </p:cNvPr>
          <p:cNvSpPr txBox="1">
            <a:spLocks noGrp="1"/>
          </p:cNvSpPr>
          <p:nvPr>
            <p:ph type="dt" sz="half" idx="7"/>
          </p:nvPr>
        </p:nvSpPr>
        <p:spPr/>
        <p:txBody>
          <a:bodyPr/>
          <a:lstStyle>
            <a:lvl1pPr>
              <a:defRPr/>
            </a:lvl1pPr>
          </a:lstStyle>
          <a:p>
            <a:pPr lvl="0"/>
            <a:fld id="{F6771829-CCDF-41B0-981D-0BF0B3445FF4}" type="datetime1">
              <a:rPr lang="en-US"/>
              <a:pPr lvl="0"/>
              <a:t>10/31/2024</a:t>
            </a:fld>
            <a:endParaRPr lang="en-US"/>
          </a:p>
        </p:txBody>
      </p:sp>
      <p:sp>
        <p:nvSpPr>
          <p:cNvPr id="8" name="Footer Placeholder 7">
            <a:extLst>
              <a:ext uri="{FF2B5EF4-FFF2-40B4-BE49-F238E27FC236}">
                <a16:creationId xmlns:a16="http://schemas.microsoft.com/office/drawing/2014/main" id="{9DCFB922-BD6F-9CFD-B3CE-6091018DAB52}"/>
              </a:ext>
            </a:extLst>
          </p:cNvPr>
          <p:cNvSpPr txBox="1">
            <a:spLocks noGrp="1"/>
          </p:cNvSpPr>
          <p:nvPr>
            <p:ph type="ftr" sz="quarter" idx="9"/>
          </p:nvPr>
        </p:nvSpPr>
        <p:spPr/>
        <p:txBody>
          <a:bodyPr/>
          <a:lstStyle>
            <a:lvl1pPr>
              <a:defRPr/>
            </a:lvl1pPr>
          </a:lstStyle>
          <a:p>
            <a:pPr lvl="0"/>
            <a:endParaRPr lang="en-US"/>
          </a:p>
        </p:txBody>
      </p:sp>
      <p:sp>
        <p:nvSpPr>
          <p:cNvPr id="9" name="Slide Number Placeholder 8">
            <a:extLst>
              <a:ext uri="{FF2B5EF4-FFF2-40B4-BE49-F238E27FC236}">
                <a16:creationId xmlns:a16="http://schemas.microsoft.com/office/drawing/2014/main" id="{2070D6BE-B583-D052-5BCC-D1B1E3AAC4CD}"/>
              </a:ext>
            </a:extLst>
          </p:cNvPr>
          <p:cNvSpPr txBox="1">
            <a:spLocks noGrp="1"/>
          </p:cNvSpPr>
          <p:nvPr>
            <p:ph type="sldNum" sz="quarter" idx="8"/>
          </p:nvPr>
        </p:nvSpPr>
        <p:spPr/>
        <p:txBody>
          <a:bodyPr/>
          <a:lstStyle>
            <a:lvl1pPr>
              <a:defRPr/>
            </a:lvl1pPr>
          </a:lstStyle>
          <a:p>
            <a:pPr lvl="0"/>
            <a:fld id="{AB282FC7-C096-42C5-B379-A78456C5A765}" type="slidenum">
              <a:t>‹#›</a:t>
            </a:fld>
            <a:endParaRPr lang="en-US"/>
          </a:p>
        </p:txBody>
      </p:sp>
    </p:spTree>
    <p:extLst>
      <p:ext uri="{BB962C8B-B14F-4D97-AF65-F5344CB8AC3E}">
        <p14:creationId xmlns:p14="http://schemas.microsoft.com/office/powerpoint/2010/main" val="699647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93D16-397F-594B-A962-6B57097347EC}"/>
              </a:ext>
            </a:extLst>
          </p:cNvPr>
          <p:cNvSpPr txBox="1">
            <a:spLocks noGrp="1"/>
          </p:cNvSpPr>
          <p:nvPr>
            <p:ph type="title"/>
          </p:nvPr>
        </p:nvSpPr>
        <p:spPr/>
        <p:txBody>
          <a:bodyPr/>
          <a:lstStyle>
            <a:lvl1pPr>
              <a:defRPr/>
            </a:lvl1pPr>
          </a:lstStyle>
          <a:p>
            <a:pPr lvl="0"/>
            <a:r>
              <a:rPr lang="en-US"/>
              <a:t>Click to edit Master title style</a:t>
            </a:r>
          </a:p>
        </p:txBody>
      </p:sp>
      <p:sp>
        <p:nvSpPr>
          <p:cNvPr id="3" name="Date Placeholder 2">
            <a:extLst>
              <a:ext uri="{FF2B5EF4-FFF2-40B4-BE49-F238E27FC236}">
                <a16:creationId xmlns:a16="http://schemas.microsoft.com/office/drawing/2014/main" id="{D4D37D98-FB02-0FE4-B2FF-E90D7DF367B2}"/>
              </a:ext>
            </a:extLst>
          </p:cNvPr>
          <p:cNvSpPr txBox="1">
            <a:spLocks noGrp="1"/>
          </p:cNvSpPr>
          <p:nvPr>
            <p:ph type="dt" sz="half" idx="7"/>
          </p:nvPr>
        </p:nvSpPr>
        <p:spPr/>
        <p:txBody>
          <a:bodyPr/>
          <a:lstStyle>
            <a:lvl1pPr>
              <a:defRPr/>
            </a:lvl1pPr>
          </a:lstStyle>
          <a:p>
            <a:pPr lvl="0"/>
            <a:fld id="{D0FF96DB-5069-421D-B7ED-DC722E35ECE5}" type="datetime1">
              <a:rPr lang="en-US"/>
              <a:pPr lvl="0"/>
              <a:t>10/31/2024</a:t>
            </a:fld>
            <a:endParaRPr lang="en-US"/>
          </a:p>
        </p:txBody>
      </p:sp>
      <p:sp>
        <p:nvSpPr>
          <p:cNvPr id="4" name="Footer Placeholder 3">
            <a:extLst>
              <a:ext uri="{FF2B5EF4-FFF2-40B4-BE49-F238E27FC236}">
                <a16:creationId xmlns:a16="http://schemas.microsoft.com/office/drawing/2014/main" id="{AC21F13E-BE65-C8C4-1871-AA8A19C7DBA5}"/>
              </a:ext>
            </a:extLst>
          </p:cNvPr>
          <p:cNvSpPr txBox="1">
            <a:spLocks noGrp="1"/>
          </p:cNvSpPr>
          <p:nvPr>
            <p:ph type="ftr" sz="quarter" idx="9"/>
          </p:nvPr>
        </p:nvSpPr>
        <p:spPr/>
        <p:txBody>
          <a:bodyPr/>
          <a:lstStyle>
            <a:lvl1pPr>
              <a:defRPr/>
            </a:lvl1pPr>
          </a:lstStyle>
          <a:p>
            <a:pPr lvl="0"/>
            <a:endParaRPr lang="en-US"/>
          </a:p>
        </p:txBody>
      </p:sp>
      <p:sp>
        <p:nvSpPr>
          <p:cNvPr id="5" name="Slide Number Placeholder 4">
            <a:extLst>
              <a:ext uri="{FF2B5EF4-FFF2-40B4-BE49-F238E27FC236}">
                <a16:creationId xmlns:a16="http://schemas.microsoft.com/office/drawing/2014/main" id="{C4F2862C-1E4D-1844-DF97-451F73796EC5}"/>
              </a:ext>
            </a:extLst>
          </p:cNvPr>
          <p:cNvSpPr txBox="1">
            <a:spLocks noGrp="1"/>
          </p:cNvSpPr>
          <p:nvPr>
            <p:ph type="sldNum" sz="quarter" idx="8"/>
          </p:nvPr>
        </p:nvSpPr>
        <p:spPr/>
        <p:txBody>
          <a:bodyPr/>
          <a:lstStyle>
            <a:lvl1pPr>
              <a:defRPr/>
            </a:lvl1pPr>
          </a:lstStyle>
          <a:p>
            <a:pPr lvl="0"/>
            <a:fld id="{73A401A5-F96E-4D46-A896-9F128AECCCCE}" type="slidenum">
              <a:t>‹#›</a:t>
            </a:fld>
            <a:endParaRPr lang="en-US"/>
          </a:p>
        </p:txBody>
      </p:sp>
    </p:spTree>
    <p:extLst>
      <p:ext uri="{BB962C8B-B14F-4D97-AF65-F5344CB8AC3E}">
        <p14:creationId xmlns:p14="http://schemas.microsoft.com/office/powerpoint/2010/main" val="1533678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2FC70D-71BF-E2AA-A5A7-693910E7CB61}"/>
              </a:ext>
            </a:extLst>
          </p:cNvPr>
          <p:cNvSpPr txBox="1">
            <a:spLocks noGrp="1"/>
          </p:cNvSpPr>
          <p:nvPr>
            <p:ph type="dt" sz="half" idx="7"/>
          </p:nvPr>
        </p:nvSpPr>
        <p:spPr/>
        <p:txBody>
          <a:bodyPr/>
          <a:lstStyle>
            <a:lvl1pPr>
              <a:defRPr/>
            </a:lvl1pPr>
          </a:lstStyle>
          <a:p>
            <a:pPr lvl="0"/>
            <a:fld id="{BC524186-C402-4C2D-AEC9-B25967CE1088}" type="datetime1">
              <a:rPr lang="en-US"/>
              <a:pPr lvl="0"/>
              <a:t>10/31/2024</a:t>
            </a:fld>
            <a:endParaRPr lang="en-US"/>
          </a:p>
        </p:txBody>
      </p:sp>
      <p:sp>
        <p:nvSpPr>
          <p:cNvPr id="3" name="Footer Placeholder 2">
            <a:extLst>
              <a:ext uri="{FF2B5EF4-FFF2-40B4-BE49-F238E27FC236}">
                <a16:creationId xmlns:a16="http://schemas.microsoft.com/office/drawing/2014/main" id="{CB58B6AC-19F5-61F8-B63E-1350B48C1DF2}"/>
              </a:ext>
            </a:extLst>
          </p:cNvPr>
          <p:cNvSpPr txBox="1">
            <a:spLocks noGrp="1"/>
          </p:cNvSpPr>
          <p:nvPr>
            <p:ph type="ftr" sz="quarter" idx="9"/>
          </p:nvPr>
        </p:nvSpPr>
        <p:spPr/>
        <p:txBody>
          <a:bodyPr/>
          <a:lstStyle>
            <a:lvl1pPr>
              <a:defRPr/>
            </a:lvl1pPr>
          </a:lstStyle>
          <a:p>
            <a:pPr lvl="0"/>
            <a:endParaRPr lang="en-US"/>
          </a:p>
        </p:txBody>
      </p:sp>
      <p:sp>
        <p:nvSpPr>
          <p:cNvPr id="4" name="Slide Number Placeholder 3">
            <a:extLst>
              <a:ext uri="{FF2B5EF4-FFF2-40B4-BE49-F238E27FC236}">
                <a16:creationId xmlns:a16="http://schemas.microsoft.com/office/drawing/2014/main" id="{CE1E867B-180F-2A14-165E-85B445F3B2F4}"/>
              </a:ext>
            </a:extLst>
          </p:cNvPr>
          <p:cNvSpPr txBox="1">
            <a:spLocks noGrp="1"/>
          </p:cNvSpPr>
          <p:nvPr>
            <p:ph type="sldNum" sz="quarter" idx="8"/>
          </p:nvPr>
        </p:nvSpPr>
        <p:spPr/>
        <p:txBody>
          <a:bodyPr/>
          <a:lstStyle>
            <a:lvl1pPr>
              <a:defRPr/>
            </a:lvl1pPr>
          </a:lstStyle>
          <a:p>
            <a:pPr lvl="0"/>
            <a:fld id="{814ED471-5372-429B-A839-D7584833827B}" type="slidenum">
              <a:t>‹#›</a:t>
            </a:fld>
            <a:endParaRPr lang="en-US"/>
          </a:p>
        </p:txBody>
      </p:sp>
    </p:spTree>
    <p:extLst>
      <p:ext uri="{BB962C8B-B14F-4D97-AF65-F5344CB8AC3E}">
        <p14:creationId xmlns:p14="http://schemas.microsoft.com/office/powerpoint/2010/main" val="340933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39348-2E51-C37D-71DD-D490127C7C01}"/>
              </a:ext>
            </a:extLst>
          </p:cNvPr>
          <p:cNvSpPr txBox="1">
            <a:spLocks noGrp="1"/>
          </p:cNvSpPr>
          <p:nvPr>
            <p:ph type="title"/>
          </p:nvPr>
        </p:nvSpPr>
        <p:spPr>
          <a:xfrm>
            <a:off x="342900" y="364068"/>
            <a:ext cx="2256236" cy="1549395"/>
          </a:xfrm>
        </p:spPr>
        <p:txBody>
          <a:bodyPr anchor="b" anchorCtr="0"/>
          <a:lstStyle>
            <a:lvl1pPr algn="l">
              <a:defRPr sz="2000" b="1"/>
            </a:lvl1pPr>
          </a:lstStyle>
          <a:p>
            <a:pPr lvl="0"/>
            <a:r>
              <a:rPr lang="en-US"/>
              <a:t>Click to edit Master title style</a:t>
            </a:r>
          </a:p>
        </p:txBody>
      </p:sp>
      <p:sp>
        <p:nvSpPr>
          <p:cNvPr id="3" name="Content Placeholder 2">
            <a:extLst>
              <a:ext uri="{FF2B5EF4-FFF2-40B4-BE49-F238E27FC236}">
                <a16:creationId xmlns:a16="http://schemas.microsoft.com/office/drawing/2014/main" id="{9A0634F5-D82C-A48F-D47A-BE41E2E18C42}"/>
              </a:ext>
            </a:extLst>
          </p:cNvPr>
          <p:cNvSpPr txBox="1">
            <a:spLocks noGrp="1"/>
          </p:cNvSpPr>
          <p:nvPr>
            <p:ph idx="1"/>
          </p:nvPr>
        </p:nvSpPr>
        <p:spPr>
          <a:xfrm>
            <a:off x="2681285" y="364068"/>
            <a:ext cx="3833814" cy="7804147"/>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B98685C-A83E-C4C9-B8B8-B50E72F36826}"/>
              </a:ext>
            </a:extLst>
          </p:cNvPr>
          <p:cNvSpPr txBox="1">
            <a:spLocks noGrp="1"/>
          </p:cNvSpPr>
          <p:nvPr>
            <p:ph type="body" idx="2"/>
          </p:nvPr>
        </p:nvSpPr>
        <p:spPr>
          <a:xfrm>
            <a:off x="342900" y="1913464"/>
            <a:ext cx="2256236" cy="6254752"/>
          </a:xfrm>
        </p:spPr>
        <p:txBody>
          <a:bodyPr/>
          <a:lstStyle>
            <a:lvl1pPr marL="0" indent="0">
              <a:spcBef>
                <a:spcPts val="300"/>
              </a:spcBef>
              <a:buNone/>
              <a:defRPr sz="1400"/>
            </a:lvl1pPr>
          </a:lstStyle>
          <a:p>
            <a:pPr lvl="0"/>
            <a:r>
              <a:rPr lang="en-US"/>
              <a:t>Click to edit Master text styles</a:t>
            </a:r>
          </a:p>
        </p:txBody>
      </p:sp>
      <p:sp>
        <p:nvSpPr>
          <p:cNvPr id="5" name="Date Placeholder 4">
            <a:extLst>
              <a:ext uri="{FF2B5EF4-FFF2-40B4-BE49-F238E27FC236}">
                <a16:creationId xmlns:a16="http://schemas.microsoft.com/office/drawing/2014/main" id="{D48A336D-B810-ADD7-A9C6-E2CC62873757}"/>
              </a:ext>
            </a:extLst>
          </p:cNvPr>
          <p:cNvSpPr txBox="1">
            <a:spLocks noGrp="1"/>
          </p:cNvSpPr>
          <p:nvPr>
            <p:ph type="dt" sz="half" idx="7"/>
          </p:nvPr>
        </p:nvSpPr>
        <p:spPr/>
        <p:txBody>
          <a:bodyPr/>
          <a:lstStyle>
            <a:lvl1pPr>
              <a:defRPr/>
            </a:lvl1pPr>
          </a:lstStyle>
          <a:p>
            <a:pPr lvl="0"/>
            <a:fld id="{E796BC6C-B1F0-45B0-A7C5-715CA7C1E96A}" type="datetime1">
              <a:rPr lang="en-US"/>
              <a:pPr lvl="0"/>
              <a:t>10/31/2024</a:t>
            </a:fld>
            <a:endParaRPr lang="en-US"/>
          </a:p>
        </p:txBody>
      </p:sp>
      <p:sp>
        <p:nvSpPr>
          <p:cNvPr id="6" name="Footer Placeholder 5">
            <a:extLst>
              <a:ext uri="{FF2B5EF4-FFF2-40B4-BE49-F238E27FC236}">
                <a16:creationId xmlns:a16="http://schemas.microsoft.com/office/drawing/2014/main" id="{7B6A2BEF-33E4-4C47-1439-1DDCC5C01301}"/>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74C08CA3-4B36-D11F-C02C-13FFD2C1AA13}"/>
              </a:ext>
            </a:extLst>
          </p:cNvPr>
          <p:cNvSpPr txBox="1">
            <a:spLocks noGrp="1"/>
          </p:cNvSpPr>
          <p:nvPr>
            <p:ph type="sldNum" sz="quarter" idx="8"/>
          </p:nvPr>
        </p:nvSpPr>
        <p:spPr/>
        <p:txBody>
          <a:bodyPr/>
          <a:lstStyle>
            <a:lvl1pPr>
              <a:defRPr/>
            </a:lvl1pPr>
          </a:lstStyle>
          <a:p>
            <a:pPr lvl="0"/>
            <a:fld id="{482E6FF0-4F7B-4924-B74A-3A82C1201CD2}" type="slidenum">
              <a:t>‹#›</a:t>
            </a:fld>
            <a:endParaRPr lang="en-US"/>
          </a:p>
        </p:txBody>
      </p:sp>
    </p:spTree>
    <p:extLst>
      <p:ext uri="{BB962C8B-B14F-4D97-AF65-F5344CB8AC3E}">
        <p14:creationId xmlns:p14="http://schemas.microsoft.com/office/powerpoint/2010/main" val="996767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7DDD0-13D2-6C87-B685-BC3620CE6565}"/>
              </a:ext>
            </a:extLst>
          </p:cNvPr>
          <p:cNvSpPr txBox="1">
            <a:spLocks noGrp="1"/>
          </p:cNvSpPr>
          <p:nvPr>
            <p:ph type="title"/>
          </p:nvPr>
        </p:nvSpPr>
        <p:spPr>
          <a:xfrm>
            <a:off x="1344213" y="6400800"/>
            <a:ext cx="4114800" cy="755651"/>
          </a:xfrm>
        </p:spPr>
        <p:txBody>
          <a:bodyPr anchor="b" anchorCtr="0"/>
          <a:lstStyle>
            <a:lvl1pPr algn="l">
              <a:defRPr sz="2000" b="1"/>
            </a:lvl1pPr>
          </a:lstStyle>
          <a:p>
            <a:pPr lvl="0"/>
            <a:r>
              <a:rPr lang="en-US"/>
              <a:t>Click to edit Master title style</a:t>
            </a:r>
          </a:p>
        </p:txBody>
      </p:sp>
      <p:sp>
        <p:nvSpPr>
          <p:cNvPr id="3" name="Picture Placeholder 2">
            <a:extLst>
              <a:ext uri="{FF2B5EF4-FFF2-40B4-BE49-F238E27FC236}">
                <a16:creationId xmlns:a16="http://schemas.microsoft.com/office/drawing/2014/main" id="{BC80187F-C012-032F-99C9-76985546A1B7}"/>
              </a:ext>
            </a:extLst>
          </p:cNvPr>
          <p:cNvSpPr txBox="1">
            <a:spLocks noGrp="1"/>
          </p:cNvSpPr>
          <p:nvPr>
            <p:ph type="pic" idx="1"/>
          </p:nvPr>
        </p:nvSpPr>
        <p:spPr>
          <a:xfrm>
            <a:off x="1344213" y="817034"/>
            <a:ext cx="4114800" cy="5486400"/>
          </a:xfrm>
        </p:spPr>
        <p:txBody>
          <a:bodyPr/>
          <a:lstStyle>
            <a:lvl1pPr marL="0" indent="0">
              <a:buNone/>
              <a:defRPr/>
            </a:lvl1pPr>
          </a:lstStyle>
          <a:p>
            <a:pPr lvl="0"/>
            <a:endParaRPr lang="en-US"/>
          </a:p>
        </p:txBody>
      </p:sp>
      <p:sp>
        <p:nvSpPr>
          <p:cNvPr id="4" name="Text Placeholder 3">
            <a:extLst>
              <a:ext uri="{FF2B5EF4-FFF2-40B4-BE49-F238E27FC236}">
                <a16:creationId xmlns:a16="http://schemas.microsoft.com/office/drawing/2014/main" id="{D2867BC8-C523-003F-9251-741F713090BF}"/>
              </a:ext>
            </a:extLst>
          </p:cNvPr>
          <p:cNvSpPr txBox="1">
            <a:spLocks noGrp="1"/>
          </p:cNvSpPr>
          <p:nvPr>
            <p:ph type="body" idx="2"/>
          </p:nvPr>
        </p:nvSpPr>
        <p:spPr>
          <a:xfrm>
            <a:off x="1344213" y="7156451"/>
            <a:ext cx="4114800" cy="1073148"/>
          </a:xfrm>
        </p:spPr>
        <p:txBody>
          <a:bodyPr/>
          <a:lstStyle>
            <a:lvl1pPr marL="0" indent="0">
              <a:spcBef>
                <a:spcPts val="300"/>
              </a:spcBef>
              <a:buNone/>
              <a:defRPr sz="1400"/>
            </a:lvl1pPr>
          </a:lstStyle>
          <a:p>
            <a:pPr lvl="0"/>
            <a:r>
              <a:rPr lang="en-US"/>
              <a:t>Click to edit Master text styles</a:t>
            </a:r>
          </a:p>
        </p:txBody>
      </p:sp>
      <p:sp>
        <p:nvSpPr>
          <p:cNvPr id="5" name="Date Placeholder 4">
            <a:extLst>
              <a:ext uri="{FF2B5EF4-FFF2-40B4-BE49-F238E27FC236}">
                <a16:creationId xmlns:a16="http://schemas.microsoft.com/office/drawing/2014/main" id="{AC302CED-C69A-C868-AEEC-C33FB3A46B3C}"/>
              </a:ext>
            </a:extLst>
          </p:cNvPr>
          <p:cNvSpPr txBox="1">
            <a:spLocks noGrp="1"/>
          </p:cNvSpPr>
          <p:nvPr>
            <p:ph type="dt" sz="half" idx="7"/>
          </p:nvPr>
        </p:nvSpPr>
        <p:spPr/>
        <p:txBody>
          <a:bodyPr/>
          <a:lstStyle>
            <a:lvl1pPr>
              <a:defRPr/>
            </a:lvl1pPr>
          </a:lstStyle>
          <a:p>
            <a:pPr lvl="0"/>
            <a:fld id="{8C8F72A3-3288-4B91-8AF6-3A8B2A8501D1}" type="datetime1">
              <a:rPr lang="en-US"/>
              <a:pPr lvl="0"/>
              <a:t>10/31/2024</a:t>
            </a:fld>
            <a:endParaRPr lang="en-US"/>
          </a:p>
        </p:txBody>
      </p:sp>
      <p:sp>
        <p:nvSpPr>
          <p:cNvPr id="6" name="Footer Placeholder 5">
            <a:extLst>
              <a:ext uri="{FF2B5EF4-FFF2-40B4-BE49-F238E27FC236}">
                <a16:creationId xmlns:a16="http://schemas.microsoft.com/office/drawing/2014/main" id="{2B09B3CA-6988-307C-CB5C-0D0514FA1964}"/>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10A9946A-F09C-4FE2-D461-5C064AE6CEDA}"/>
              </a:ext>
            </a:extLst>
          </p:cNvPr>
          <p:cNvSpPr txBox="1">
            <a:spLocks noGrp="1"/>
          </p:cNvSpPr>
          <p:nvPr>
            <p:ph type="sldNum" sz="quarter" idx="8"/>
          </p:nvPr>
        </p:nvSpPr>
        <p:spPr/>
        <p:txBody>
          <a:bodyPr/>
          <a:lstStyle>
            <a:lvl1pPr>
              <a:defRPr/>
            </a:lvl1pPr>
          </a:lstStyle>
          <a:p>
            <a:pPr lvl="0"/>
            <a:fld id="{AAE8FE34-064A-40BD-BCA2-158293486C1B}" type="slidenum">
              <a:t>‹#›</a:t>
            </a:fld>
            <a:endParaRPr lang="en-US"/>
          </a:p>
        </p:txBody>
      </p:sp>
    </p:spTree>
    <p:extLst>
      <p:ext uri="{BB962C8B-B14F-4D97-AF65-F5344CB8AC3E}">
        <p14:creationId xmlns:p14="http://schemas.microsoft.com/office/powerpoint/2010/main" val="4075965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F494423-98B8-50E7-25EA-F45EFB841C2B}"/>
              </a:ext>
            </a:extLst>
          </p:cNvPr>
          <p:cNvSpPr txBox="1">
            <a:spLocks noGrp="1"/>
          </p:cNvSpPr>
          <p:nvPr>
            <p:ph type="title"/>
          </p:nvPr>
        </p:nvSpPr>
        <p:spPr>
          <a:xfrm>
            <a:off x="342900" y="366180"/>
            <a:ext cx="6172200" cy="1524003"/>
          </a:xfrm>
          <a:prstGeom prst="rect">
            <a:avLst/>
          </a:prstGeom>
          <a:noFill/>
          <a:ln>
            <a:noFill/>
          </a:ln>
        </p:spPr>
        <p:txBody>
          <a:bodyPr vert="horz" wrap="square" lIns="91440" tIns="45720" rIns="91440" bIns="45720" anchor="ctr" anchorCtr="1" compatLnSpc="1">
            <a:normAutofit/>
          </a:bodyPr>
          <a:lstStyle/>
          <a:p>
            <a:pPr lvl="0"/>
            <a:r>
              <a:rPr lang="en-US"/>
              <a:t>Click to edit Master title style</a:t>
            </a:r>
          </a:p>
        </p:txBody>
      </p:sp>
      <p:sp>
        <p:nvSpPr>
          <p:cNvPr id="3" name="Text Placeholder 2">
            <a:extLst>
              <a:ext uri="{FF2B5EF4-FFF2-40B4-BE49-F238E27FC236}">
                <a16:creationId xmlns:a16="http://schemas.microsoft.com/office/drawing/2014/main" id="{69D2BAAC-978D-054F-D3EC-03D55C5A17E2}"/>
              </a:ext>
            </a:extLst>
          </p:cNvPr>
          <p:cNvSpPr txBox="1">
            <a:spLocks noGrp="1"/>
          </p:cNvSpPr>
          <p:nvPr>
            <p:ph type="body" idx="1"/>
          </p:nvPr>
        </p:nvSpPr>
        <p:spPr>
          <a:xfrm>
            <a:off x="342900" y="2133596"/>
            <a:ext cx="6172200" cy="6034619"/>
          </a:xfrm>
          <a:prstGeom prst="rect">
            <a:avLst/>
          </a:prstGeom>
          <a:noFill/>
          <a:ln>
            <a:noFill/>
          </a:ln>
        </p:spPr>
        <p:txBody>
          <a:bodyPr vert="horz" wrap="square" lIns="91440" tIns="45720" rIns="91440" bIns="45720" anchor="t" anchorCtr="0" compatLnSpc="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EE2DC1-C429-A8F0-4B6C-325A692F075E}"/>
              </a:ext>
            </a:extLst>
          </p:cNvPr>
          <p:cNvSpPr txBox="1">
            <a:spLocks noGrp="1"/>
          </p:cNvSpPr>
          <p:nvPr>
            <p:ph type="dt" sz="half" idx="2"/>
          </p:nvPr>
        </p:nvSpPr>
        <p:spPr>
          <a:xfrm>
            <a:off x="342900" y="8475134"/>
            <a:ext cx="1600200" cy="486835"/>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fld id="{81DFFA8D-DC91-4D23-9E60-B9036F4840D5}" type="datetime1">
              <a:rPr lang="en-US"/>
              <a:pPr lvl="0"/>
              <a:t>10/31/2024</a:t>
            </a:fld>
            <a:endParaRPr lang="en-US"/>
          </a:p>
        </p:txBody>
      </p:sp>
      <p:sp>
        <p:nvSpPr>
          <p:cNvPr id="5" name="Footer Placeholder 4">
            <a:extLst>
              <a:ext uri="{FF2B5EF4-FFF2-40B4-BE49-F238E27FC236}">
                <a16:creationId xmlns:a16="http://schemas.microsoft.com/office/drawing/2014/main" id="{F7C7DF8F-8F54-4FE8-8BBD-D3EF266D2996}"/>
              </a:ext>
            </a:extLst>
          </p:cNvPr>
          <p:cNvSpPr txBox="1">
            <a:spLocks noGrp="1"/>
          </p:cNvSpPr>
          <p:nvPr>
            <p:ph type="ftr" sz="quarter" idx="3"/>
          </p:nvPr>
        </p:nvSpPr>
        <p:spPr>
          <a:xfrm>
            <a:off x="2343150" y="8475134"/>
            <a:ext cx="2171699" cy="486835"/>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endParaRPr lang="en-US"/>
          </a:p>
        </p:txBody>
      </p:sp>
      <p:sp>
        <p:nvSpPr>
          <p:cNvPr id="6" name="Slide Number Placeholder 5">
            <a:extLst>
              <a:ext uri="{FF2B5EF4-FFF2-40B4-BE49-F238E27FC236}">
                <a16:creationId xmlns:a16="http://schemas.microsoft.com/office/drawing/2014/main" id="{EE25304D-2A97-E733-C302-35738CB41E30}"/>
              </a:ext>
            </a:extLst>
          </p:cNvPr>
          <p:cNvSpPr txBox="1">
            <a:spLocks noGrp="1"/>
          </p:cNvSpPr>
          <p:nvPr>
            <p:ph type="sldNum" sz="quarter" idx="4"/>
          </p:nvPr>
        </p:nvSpPr>
        <p:spPr>
          <a:xfrm>
            <a:off x="4914900" y="8475134"/>
            <a:ext cx="1600200" cy="486835"/>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fld id="{6A4737F9-95DE-45AE-A4C7-F64B48E0DF0D}" type="slidenum">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ctr" defTabSz="914400" rtl="0" fontAlgn="auto" hangingPunct="1">
        <a:lnSpc>
          <a:spcPct val="100000"/>
        </a:lnSpc>
        <a:spcBef>
          <a:spcPts val="0"/>
        </a:spcBef>
        <a:spcAft>
          <a:spcPts val="0"/>
        </a:spcAft>
        <a:buNone/>
        <a:tabLst/>
        <a:defRPr lang="en-US" sz="4400" b="0" i="0" u="none" strike="noStrike" kern="1200" cap="none" spc="0" baseline="0">
          <a:solidFill>
            <a:srgbClr val="000000"/>
          </a:solidFill>
          <a:uFillTx/>
          <a:latin typeface="Calibri"/>
        </a:defRPr>
      </a:lvl1pPr>
    </p:titleStyle>
    <p:bodyStyle>
      <a:lvl1pPr marL="342900" marR="0" lvl="0" indent="-342900" algn="l" defTabSz="914400" rtl="0" fontAlgn="auto" hangingPunct="1">
        <a:lnSpc>
          <a:spcPct val="100000"/>
        </a:lnSpc>
        <a:spcBef>
          <a:spcPts val="800"/>
        </a:spcBef>
        <a:spcAft>
          <a:spcPts val="0"/>
        </a:spcAft>
        <a:buSzPct val="100000"/>
        <a:buFont typeface="Arial" pitchFamily="34"/>
        <a:buChar char="•"/>
        <a:tabLst/>
        <a:defRPr lang="en-US" sz="3200" b="0" i="0" u="none" strike="noStrike" kern="1200" cap="none" spc="0" baseline="0">
          <a:solidFill>
            <a:srgbClr val="000000"/>
          </a:solidFill>
          <a:uFillTx/>
          <a:latin typeface="Calibri"/>
        </a:defRPr>
      </a:lvl1pPr>
      <a:lvl2pPr marL="742950" marR="0" lvl="1" indent="-285750" algn="l" defTabSz="914400" rtl="0" fontAlgn="auto" hangingPunct="1">
        <a:lnSpc>
          <a:spcPct val="100000"/>
        </a:lnSpc>
        <a:spcBef>
          <a:spcPts val="700"/>
        </a:spcBef>
        <a:spcAft>
          <a:spcPts val="0"/>
        </a:spcAft>
        <a:buSzPct val="100000"/>
        <a:buFont typeface="Arial" pitchFamily="34"/>
        <a:buChar char="–"/>
        <a:tabLst/>
        <a:defRPr lang="en-US" sz="2800" b="0" i="0" u="none" strike="noStrike" kern="1200" cap="none" spc="0" baseline="0">
          <a:solidFill>
            <a:srgbClr val="000000"/>
          </a:solidFill>
          <a:uFillTx/>
          <a:latin typeface="Calibri"/>
        </a:defRPr>
      </a:lvl2pPr>
      <a:lvl3pPr marL="1143000" marR="0" lvl="2" indent="-228600" algn="l" defTabSz="914400" rtl="0" fontAlgn="auto" hangingPunct="1">
        <a:lnSpc>
          <a:spcPct val="100000"/>
        </a:lnSpc>
        <a:spcBef>
          <a:spcPts val="6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3pPr>
      <a:lvl4pPr marL="1600200" marR="0" lvl="3" indent="-228600" algn="l" defTabSz="914400" rtl="0" fontAlgn="auto" hangingPunct="1">
        <a:lnSpc>
          <a:spcPct val="10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4pPr>
      <a:lvl5pPr marL="2057400" marR="0" lvl="4" indent="-228600" algn="l" defTabSz="914400" rtl="0" fontAlgn="auto" hangingPunct="1">
        <a:lnSpc>
          <a:spcPct val="10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8.jpeg"/><Relationship Id="rId4" Type="http://schemas.openxmlformats.org/officeDocument/2006/relationships/image" Target="../media/image17.jpeg"/></Relationships>
</file>

<file path=ppt/slides/_rels/slide7.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xml"/><Relationship Id="rId4" Type="http://schemas.openxmlformats.org/officeDocument/2006/relationships/image" Target="../media/image21.jpeg"/></Relationships>
</file>

<file path=ppt/slides/_rels/slide8.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2.xml"/><Relationship Id="rId4" Type="http://schemas.openxmlformats.org/officeDocument/2006/relationships/image" Target="../media/image24.jpeg"/></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FDB3D63D-4C68-B4EA-69ED-EF0E6860E74B}"/>
              </a:ext>
            </a:extLst>
          </p:cNvPr>
          <p:cNvSpPr txBox="1"/>
          <p:nvPr/>
        </p:nvSpPr>
        <p:spPr>
          <a:xfrm>
            <a:off x="188640" y="60524"/>
            <a:ext cx="2130085" cy="379311"/>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Calibri"/>
              </a:rPr>
              <a:t>January 2025</a:t>
            </a:r>
            <a:endParaRPr lang="en-US" sz="1800" b="0" i="0" u="none" strike="noStrike" kern="1200" cap="none" spc="0" baseline="0">
              <a:solidFill>
                <a:srgbClr val="000000"/>
              </a:solidFill>
              <a:uFillTx/>
              <a:latin typeface="Calibri"/>
            </a:endParaRPr>
          </a:p>
        </p:txBody>
      </p:sp>
      <p:sp>
        <p:nvSpPr>
          <p:cNvPr id="3" name="TextBox 7">
            <a:extLst>
              <a:ext uri="{FF2B5EF4-FFF2-40B4-BE49-F238E27FC236}">
                <a16:creationId xmlns:a16="http://schemas.microsoft.com/office/drawing/2014/main" id="{E10D10AA-0795-FB08-BA56-65B62082C347}"/>
              </a:ext>
            </a:extLst>
          </p:cNvPr>
          <p:cNvSpPr txBox="1"/>
          <p:nvPr/>
        </p:nvSpPr>
        <p:spPr>
          <a:xfrm>
            <a:off x="2673220" y="3253718"/>
            <a:ext cx="3732105" cy="1938994"/>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1" i="0" u="none" strike="noStrike" kern="1200" cap="none" spc="0" baseline="0">
                <a:solidFill>
                  <a:srgbClr val="000000"/>
                </a:solidFill>
                <a:uFillTx/>
                <a:latin typeface="Amazon Ember"/>
              </a:rPr>
              <a:t>The Insect Crisis – Oliver Milman</a:t>
            </a:r>
            <a:endParaRPr lang="en-GB" sz="1800" b="0" i="0" u="none" strike="noStrike" kern="1200" cap="none" spc="0" baseline="0">
              <a:solidFill>
                <a:srgbClr val="000000"/>
              </a:solidFill>
              <a:uFillTx/>
              <a:latin typeface="Amazon Ember"/>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70C0"/>
              </a:solidFill>
              <a:highlight>
                <a:srgbClr val="FFFF00"/>
              </a:highlight>
              <a:uFillTx/>
              <a:latin typeface="Amazon Ember"/>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1" u="none" strike="noStrike" kern="1200" cap="none" spc="0" baseline="0">
                <a:solidFill>
                  <a:srgbClr val="0F1111"/>
                </a:solidFill>
                <a:uFillTx/>
                <a:latin typeface="Amazon Ember"/>
              </a:rPr>
              <a:t>The Insect Crisis</a:t>
            </a:r>
            <a:r>
              <a:rPr lang="en-GB" sz="1400" b="0" i="0" u="none" strike="noStrike" kern="1200" cap="none" spc="0" baseline="0">
                <a:solidFill>
                  <a:srgbClr val="0F1111"/>
                </a:solidFill>
                <a:uFillTx/>
                <a:latin typeface="Amazon Ember"/>
              </a:rPr>
              <a:t> explores this hidden emergency, arguing that its consequences could even rival climate change. We rely on insect pollination for the bulk of our agriculture, they are a prime food source for birds and fish, and they are a key strut holding up life on Earth, especially our own.</a:t>
            </a:r>
            <a:endParaRPr lang="en-GB" sz="1400" b="0" i="0" u="none" strike="noStrike" kern="1200" cap="none" spc="0" baseline="0">
              <a:solidFill>
                <a:srgbClr val="000000"/>
              </a:solidFill>
              <a:uFillTx/>
              <a:latin typeface="Calibri"/>
            </a:endParaRPr>
          </a:p>
        </p:txBody>
      </p:sp>
      <p:sp>
        <p:nvSpPr>
          <p:cNvPr id="4" name="TextBox 8">
            <a:extLst>
              <a:ext uri="{FF2B5EF4-FFF2-40B4-BE49-F238E27FC236}">
                <a16:creationId xmlns:a16="http://schemas.microsoft.com/office/drawing/2014/main" id="{236BFCC1-1A07-7B7A-BDE6-E882C4CB78CE}"/>
              </a:ext>
            </a:extLst>
          </p:cNvPr>
          <p:cNvSpPr txBox="1"/>
          <p:nvPr/>
        </p:nvSpPr>
        <p:spPr>
          <a:xfrm>
            <a:off x="188640" y="5796134"/>
            <a:ext cx="2130085" cy="379311"/>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Calibri"/>
              </a:rPr>
              <a:t>February</a:t>
            </a:r>
            <a:endParaRPr lang="en-US" sz="1800" b="0" i="0" u="none" strike="noStrike" kern="1200" cap="none" spc="0" baseline="0">
              <a:solidFill>
                <a:srgbClr val="000000"/>
              </a:solidFill>
              <a:uFillTx/>
              <a:latin typeface="Calibri"/>
            </a:endParaRPr>
          </a:p>
        </p:txBody>
      </p:sp>
      <p:sp>
        <p:nvSpPr>
          <p:cNvPr id="5" name="TextBox 10">
            <a:extLst>
              <a:ext uri="{FF2B5EF4-FFF2-40B4-BE49-F238E27FC236}">
                <a16:creationId xmlns:a16="http://schemas.microsoft.com/office/drawing/2014/main" id="{08AB16C4-AB28-458C-9509-D50687EDA1ED}"/>
              </a:ext>
            </a:extLst>
          </p:cNvPr>
          <p:cNvSpPr txBox="1"/>
          <p:nvPr/>
        </p:nvSpPr>
        <p:spPr>
          <a:xfrm>
            <a:off x="2551157" y="6257184"/>
            <a:ext cx="3771899" cy="2092878"/>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1" i="0" u="none" strike="noStrike" kern="1200" cap="none" spc="0" baseline="0">
                <a:solidFill>
                  <a:srgbClr val="000000"/>
                </a:solidFill>
                <a:uFillTx/>
                <a:latin typeface="Amazon Ember"/>
              </a:rPr>
              <a:t>Copsford – Walter JC Murray</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400" b="0" i="0" u="none" strike="noStrike" kern="1200" cap="none" spc="0" baseline="0">
              <a:solidFill>
                <a:srgbClr val="000000"/>
              </a:solidFill>
              <a:uFillTx/>
              <a:latin typeface="Amazon Ember"/>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a:solidFill>
                  <a:srgbClr val="0F1111"/>
                </a:solidFill>
                <a:uFillTx/>
                <a:latin typeface="Amazon Ember"/>
              </a:rPr>
              <a:t>Walter Murray was a young man tired of living in the city. Early in the 1920s, he persuaded a Sussex farmer to rent him a derelict cottage, which stood alone on a hill, with no running water or electricity. Murray's intense feeling for his place is evident on every page. It is, though, no simple story of a rural idyll.</a:t>
            </a:r>
            <a:endParaRPr lang="en-GB" sz="1400" b="0" i="0" u="none" strike="noStrike" kern="1200" cap="none" spc="0" baseline="0">
              <a:solidFill>
                <a:srgbClr val="000000"/>
              </a:solidFill>
              <a:uFillTx/>
              <a:latin typeface="Amazon Ember"/>
            </a:endParaRPr>
          </a:p>
        </p:txBody>
      </p:sp>
      <p:sp>
        <p:nvSpPr>
          <p:cNvPr id="6" name="TextBox 11">
            <a:extLst>
              <a:ext uri="{FF2B5EF4-FFF2-40B4-BE49-F238E27FC236}">
                <a16:creationId xmlns:a16="http://schemas.microsoft.com/office/drawing/2014/main" id="{C383D725-3E5D-7BE2-E29C-F92857E6EBFF}"/>
              </a:ext>
            </a:extLst>
          </p:cNvPr>
          <p:cNvSpPr txBox="1"/>
          <p:nvPr/>
        </p:nvSpPr>
        <p:spPr>
          <a:xfrm>
            <a:off x="2822341" y="441481"/>
            <a:ext cx="3433864" cy="2339099"/>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1" i="0" u="none" strike="noStrike" kern="1200" cap="none" spc="0" baseline="0">
                <a:solidFill>
                  <a:srgbClr val="0F1111"/>
                </a:solidFill>
                <a:uFillTx/>
                <a:latin typeface="Amazon Ember"/>
              </a:rPr>
              <a:t>Rathlin, A Wild Life – </a:t>
            </a:r>
            <a:r>
              <a:rPr lang="en-GB" sz="1800" b="1" i="0" u="none" strike="noStrike" kern="1200" cap="none" spc="0" baseline="0">
                <a:solidFill>
                  <a:srgbClr val="000000"/>
                </a:solidFill>
                <a:uFillTx/>
                <a:latin typeface="Amazon Ember"/>
              </a:rPr>
              <a:t>Ruby Free</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1" i="0" u="none" strike="noStrike" kern="1200" cap="none" spc="0" baseline="0">
              <a:solidFill>
                <a:srgbClr val="0070C0"/>
              </a:solidFill>
              <a:uFillTx/>
              <a:latin typeface="Amazon Ember"/>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a:solidFill>
                  <a:srgbClr val="0F1111"/>
                </a:solidFill>
                <a:uFillTx/>
                <a:latin typeface="Amazon Ember"/>
              </a:rPr>
              <a:t>In 2021, Ruby Free, 21, got her dream job working on an RSPB reserve. Heartfelt, impassioned and full of joy, </a:t>
            </a:r>
            <a:r>
              <a:rPr lang="en-GB" sz="1400" b="0" i="1" u="none" strike="noStrike" kern="1200" cap="none" spc="0" baseline="0">
                <a:solidFill>
                  <a:srgbClr val="0F1111"/>
                </a:solidFill>
                <a:uFillTx/>
                <a:latin typeface="Amazon Ember"/>
              </a:rPr>
              <a:t>Rathlin: A Wild Life</a:t>
            </a:r>
            <a:r>
              <a:rPr lang="en-GB" sz="1400" b="0" i="0" u="none" strike="noStrike" kern="1200" cap="none" spc="0" baseline="0">
                <a:solidFill>
                  <a:srgbClr val="0F1111"/>
                </a:solidFill>
                <a:uFillTx/>
                <a:latin typeface="Amazon Ember"/>
              </a:rPr>
              <a:t> is a love letter to the island and the wildlife Ruby finds there, but it’s also a call to action; a reminder of everything we stand to lose if we don’t change.</a:t>
            </a:r>
            <a:endParaRPr lang="en-GB" sz="1400" b="1" i="0" u="none" strike="noStrike" kern="1200" cap="none" spc="0" baseline="0">
              <a:solidFill>
                <a:srgbClr val="0F1111"/>
              </a:solidFill>
              <a:uFillTx/>
              <a:latin typeface="Amazon Ember"/>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F1111"/>
              </a:solidFill>
              <a:uFillTx/>
              <a:latin typeface="Amazon Ember"/>
            </a:endParaRPr>
          </a:p>
        </p:txBody>
      </p:sp>
      <p:pic>
        <p:nvPicPr>
          <p:cNvPr id="7" name="Picture 2" descr="Rathlin, A Wild Life: Island Living, Seabirds and Extraordinary Gifts from Nature">
            <a:extLst>
              <a:ext uri="{FF2B5EF4-FFF2-40B4-BE49-F238E27FC236}">
                <a16:creationId xmlns:a16="http://schemas.microsoft.com/office/drawing/2014/main" id="{25615B3E-E41C-5968-DDCB-30A2F7E3E108}"/>
              </a:ext>
            </a:extLst>
          </p:cNvPr>
          <p:cNvPicPr>
            <a:picLocks noChangeAspect="1"/>
          </p:cNvPicPr>
          <p:nvPr/>
        </p:nvPicPr>
        <p:blipFill>
          <a:blip r:embed="rId2"/>
          <a:srcRect/>
          <a:stretch>
            <a:fillRect/>
          </a:stretch>
        </p:blipFill>
        <p:spPr>
          <a:xfrm>
            <a:off x="559173" y="711302"/>
            <a:ext cx="1295403" cy="2076446"/>
          </a:xfrm>
          <a:prstGeom prst="rect">
            <a:avLst/>
          </a:prstGeom>
          <a:noFill/>
          <a:ln cap="flat">
            <a:noFill/>
          </a:ln>
        </p:spPr>
      </p:pic>
      <p:pic>
        <p:nvPicPr>
          <p:cNvPr id="8" name="Picture 4" descr="The Insect Crisis: Our Fragile Dependence on the Planet's Smallest Creatures, A New Scientist Book of the Year">
            <a:extLst>
              <a:ext uri="{FF2B5EF4-FFF2-40B4-BE49-F238E27FC236}">
                <a16:creationId xmlns:a16="http://schemas.microsoft.com/office/drawing/2014/main" id="{4D79B2DB-6E9E-B3F6-A408-E4A169C6C7F6}"/>
              </a:ext>
            </a:extLst>
          </p:cNvPr>
          <p:cNvPicPr>
            <a:picLocks noChangeAspect="1"/>
          </p:cNvPicPr>
          <p:nvPr/>
        </p:nvPicPr>
        <p:blipFill>
          <a:blip r:embed="rId3"/>
          <a:srcRect/>
          <a:stretch>
            <a:fillRect/>
          </a:stretch>
        </p:blipFill>
        <p:spPr>
          <a:xfrm>
            <a:off x="505900" y="3253718"/>
            <a:ext cx="1352553" cy="2076446"/>
          </a:xfrm>
          <a:prstGeom prst="rect">
            <a:avLst/>
          </a:prstGeom>
          <a:noFill/>
          <a:ln cap="flat">
            <a:noFill/>
          </a:ln>
        </p:spPr>
      </p:pic>
      <p:pic>
        <p:nvPicPr>
          <p:cNvPr id="9" name="Picture 6" descr="Copsford (Nature Classics Library)">
            <a:extLst>
              <a:ext uri="{FF2B5EF4-FFF2-40B4-BE49-F238E27FC236}">
                <a16:creationId xmlns:a16="http://schemas.microsoft.com/office/drawing/2014/main" id="{7C352858-8900-5911-F52C-4ABA61E68CF5}"/>
              </a:ext>
            </a:extLst>
          </p:cNvPr>
          <p:cNvPicPr>
            <a:picLocks noChangeAspect="1"/>
          </p:cNvPicPr>
          <p:nvPr/>
        </p:nvPicPr>
        <p:blipFill>
          <a:blip r:embed="rId4"/>
          <a:srcRect/>
          <a:stretch>
            <a:fillRect/>
          </a:stretch>
        </p:blipFill>
        <p:spPr>
          <a:xfrm>
            <a:off x="330573" y="6356241"/>
            <a:ext cx="1524003" cy="2076446"/>
          </a:xfrm>
          <a:prstGeom prst="rect">
            <a:avLst/>
          </a:prstGeom>
          <a:noFill/>
          <a:ln cap="flat">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1979783-01A9-D9ED-11CE-977190A83B3B}"/>
              </a:ext>
            </a:extLst>
          </p:cNvPr>
          <p:cNvSpPr/>
          <p:nvPr/>
        </p:nvSpPr>
        <p:spPr>
          <a:xfrm>
            <a:off x="2356673" y="309112"/>
            <a:ext cx="4076696" cy="2277550"/>
          </a:xfrm>
          <a:prstGeom prst="rect">
            <a:avLst/>
          </a:prstGeom>
          <a:no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1" i="0" u="none" strike="noStrike" kern="1200" cap="none" spc="0" baseline="0">
                <a:solidFill>
                  <a:srgbClr val="0F1111"/>
                </a:solidFill>
                <a:uFillTx/>
                <a:latin typeface="Amazon Ember"/>
              </a:rPr>
              <a:t>The Blackbird Diaries – Karen LLoyd</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F1111"/>
              </a:solidFill>
              <a:uFillTx/>
              <a:latin typeface="Amazon Ember"/>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a:solidFill>
                  <a:srgbClr val="0F1111"/>
                </a:solidFill>
                <a:uFillTx/>
                <a:latin typeface="Amazon Ember"/>
              </a:rPr>
              <a:t>With its enchanting song, striking orange bill and endearing willingness to share our living space, the blackbird is one of our best-loved birds. And, in common with all our garden wildlife, it plays a critical role in Britain’s fragile and precious biodiversity. In </a:t>
            </a:r>
            <a:r>
              <a:rPr lang="en-GB" sz="1400" b="0" i="1" u="none" strike="noStrike" kern="1200" cap="none" spc="0" baseline="0">
                <a:solidFill>
                  <a:srgbClr val="0F1111"/>
                </a:solidFill>
                <a:uFillTx/>
                <a:latin typeface="Amazon Ember"/>
              </a:rPr>
              <a:t>The Blackbird Diaries</a:t>
            </a:r>
            <a:r>
              <a:rPr lang="en-GB" sz="1400" b="0" i="0" u="none" strike="noStrike" kern="1200" cap="none" spc="0" baseline="0">
                <a:solidFill>
                  <a:srgbClr val="0F1111"/>
                </a:solidFill>
                <a:uFillTx/>
                <a:latin typeface="Amazon Ember"/>
              </a:rPr>
              <a:t>, Karen Lloyd shares her deep-rooted knowledge and affection for the flora and fauna of these isles.</a:t>
            </a:r>
          </a:p>
        </p:txBody>
      </p:sp>
      <p:sp>
        <p:nvSpPr>
          <p:cNvPr id="3" name="TextBox 5">
            <a:extLst>
              <a:ext uri="{FF2B5EF4-FFF2-40B4-BE49-F238E27FC236}">
                <a16:creationId xmlns:a16="http://schemas.microsoft.com/office/drawing/2014/main" id="{18FA1702-5B5E-C07E-3363-D75236CA6E9F}"/>
              </a:ext>
            </a:extLst>
          </p:cNvPr>
          <p:cNvSpPr txBox="1"/>
          <p:nvPr/>
        </p:nvSpPr>
        <p:spPr>
          <a:xfrm>
            <a:off x="332841" y="2771802"/>
            <a:ext cx="2130085" cy="379311"/>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Calibri"/>
              </a:rPr>
              <a:t>March</a:t>
            </a:r>
            <a:endParaRPr lang="en-US" sz="1800" b="0" i="0" u="none" strike="noStrike" kern="1200" cap="none" spc="0" baseline="0">
              <a:solidFill>
                <a:srgbClr val="000000"/>
              </a:solidFill>
              <a:uFillTx/>
              <a:latin typeface="Calibri"/>
            </a:endParaRPr>
          </a:p>
        </p:txBody>
      </p:sp>
      <p:sp>
        <p:nvSpPr>
          <p:cNvPr id="4" name="TextBox 12">
            <a:extLst>
              <a:ext uri="{FF2B5EF4-FFF2-40B4-BE49-F238E27FC236}">
                <a16:creationId xmlns:a16="http://schemas.microsoft.com/office/drawing/2014/main" id="{83387A94-2559-B43B-5D57-34E40E836B57}"/>
              </a:ext>
            </a:extLst>
          </p:cNvPr>
          <p:cNvSpPr txBox="1"/>
          <p:nvPr/>
        </p:nvSpPr>
        <p:spPr>
          <a:xfrm>
            <a:off x="2563941" y="3079104"/>
            <a:ext cx="3429000" cy="861776"/>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1" i="0" u="none" strike="noStrike" kern="1200" cap="none" spc="0" baseline="0">
                <a:solidFill>
                  <a:srgbClr val="000000"/>
                </a:solidFill>
                <a:uFillTx/>
                <a:latin typeface="Amazon Ember"/>
              </a:rPr>
              <a:t>The Company of Swans - Jim Crumley </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400" b="0" i="0" u="none" strike="noStrike" kern="1200" cap="none" spc="0" baseline="0">
              <a:solidFill>
                <a:srgbClr val="000000"/>
              </a:solidFill>
              <a:uFillTx/>
              <a:latin typeface="Amazon Ember"/>
            </a:endParaRPr>
          </a:p>
        </p:txBody>
      </p:sp>
      <p:sp>
        <p:nvSpPr>
          <p:cNvPr id="5" name="TextBox 14">
            <a:extLst>
              <a:ext uri="{FF2B5EF4-FFF2-40B4-BE49-F238E27FC236}">
                <a16:creationId xmlns:a16="http://schemas.microsoft.com/office/drawing/2014/main" id="{49CBE86E-1621-1EF3-6739-8EDD0CF98111}"/>
              </a:ext>
            </a:extLst>
          </p:cNvPr>
          <p:cNvSpPr txBox="1"/>
          <p:nvPr/>
        </p:nvSpPr>
        <p:spPr>
          <a:xfrm>
            <a:off x="2502731" y="5730636"/>
            <a:ext cx="3429000" cy="369335"/>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1" i="0" u="none" strike="noStrike" kern="1200" cap="none" spc="0" baseline="0">
                <a:solidFill>
                  <a:srgbClr val="000000"/>
                </a:solidFill>
                <a:uFillTx/>
                <a:latin typeface="Amazon Ember"/>
              </a:rPr>
              <a:t>Cry of the Wild – Charles Foster</a:t>
            </a:r>
          </a:p>
        </p:txBody>
      </p:sp>
      <p:sp>
        <p:nvSpPr>
          <p:cNvPr id="6" name="TextBox 16">
            <a:extLst>
              <a:ext uri="{FF2B5EF4-FFF2-40B4-BE49-F238E27FC236}">
                <a16:creationId xmlns:a16="http://schemas.microsoft.com/office/drawing/2014/main" id="{F3B945BF-9C0A-9B45-FFA9-09A2E118D44F}"/>
              </a:ext>
            </a:extLst>
          </p:cNvPr>
          <p:cNvSpPr txBox="1"/>
          <p:nvPr/>
        </p:nvSpPr>
        <p:spPr>
          <a:xfrm>
            <a:off x="2491008" y="3725430"/>
            <a:ext cx="3746305" cy="1600437"/>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a:solidFill>
                  <a:srgbClr val="0F1111"/>
                </a:solidFill>
                <a:uFillTx/>
                <a:latin typeface="Amazon Ember"/>
              </a:rPr>
              <a:t>Crumley watches, year in and year out, as a pair of mute swans struggle. This beautiful record is Jim Crumley s homage to these noble creatures but it is also an elegy, a love song to one swan whose silent tragedy he watched from one season to the next, against the odds, to raise young on a wild patch of loch. </a:t>
            </a:r>
          </a:p>
        </p:txBody>
      </p:sp>
      <p:sp>
        <p:nvSpPr>
          <p:cNvPr id="7" name="TextBox 19">
            <a:extLst>
              <a:ext uri="{FF2B5EF4-FFF2-40B4-BE49-F238E27FC236}">
                <a16:creationId xmlns:a16="http://schemas.microsoft.com/office/drawing/2014/main" id="{1E3275E4-E6F6-6D15-614E-D9E5DEC7DE60}"/>
              </a:ext>
            </a:extLst>
          </p:cNvPr>
          <p:cNvSpPr txBox="1"/>
          <p:nvPr/>
        </p:nvSpPr>
        <p:spPr>
          <a:xfrm>
            <a:off x="2473964" y="6123169"/>
            <a:ext cx="3887672" cy="1815879"/>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a:solidFill>
                  <a:srgbClr val="0F1111"/>
                </a:solidFill>
                <a:uFillTx/>
                <a:latin typeface="Amazon Ember"/>
              </a:rPr>
              <a:t>In spellbinding prose, Charles Foster gives us a bird’s eye view, or indeed an orca’s or an otter’s, of the wonders and struggles of the natural world.</a:t>
            </a:r>
            <a:br>
              <a:rPr lang="en-GB" sz="1400" b="0" i="0" u="none" strike="noStrike" kern="1200" cap="none" spc="0" baseline="0">
                <a:solidFill>
                  <a:srgbClr val="0F1111"/>
                </a:solidFill>
                <a:uFillTx/>
                <a:latin typeface="Amazon Ember"/>
              </a:rPr>
            </a:br>
            <a:r>
              <a:rPr lang="en-GB" sz="1400" b="0" i="0" u="none" strike="noStrike" kern="1200" cap="none" spc="0" baseline="0">
                <a:solidFill>
                  <a:srgbClr val="0F1111"/>
                </a:solidFill>
                <a:uFillTx/>
                <a:latin typeface="Amazon Ember"/>
              </a:rPr>
              <a:t>At once exhilarating and deeply moving, </a:t>
            </a:r>
            <a:r>
              <a:rPr lang="en-GB" sz="1400" b="0" i="1" u="none" strike="noStrike" kern="1200" cap="none" spc="0" baseline="0">
                <a:solidFill>
                  <a:srgbClr val="0F1111"/>
                </a:solidFill>
                <a:uFillTx/>
                <a:latin typeface="Amazon Ember"/>
              </a:rPr>
              <a:t>Cry of the Wild</a:t>
            </a:r>
            <a:r>
              <a:rPr lang="en-GB" sz="1400" b="0" i="0" u="none" strike="noStrike" kern="1200" cap="none" spc="0" baseline="0">
                <a:solidFill>
                  <a:srgbClr val="0F1111"/>
                </a:solidFill>
                <a:uFillTx/>
                <a:latin typeface="Amazon Ember"/>
              </a:rPr>
              <a:t> reconnects us with our animal side and brings us face to face, or whisker to whisker, with eight creatures (including humans) that we have pushed to the fringes, imploring us to change our ways.</a:t>
            </a:r>
            <a:endParaRPr lang="en-GB" sz="1400" b="0" i="0" u="none" strike="noStrike" kern="1200" cap="none" spc="0" baseline="0">
              <a:solidFill>
                <a:srgbClr val="000000"/>
              </a:solidFill>
              <a:uFillTx/>
              <a:latin typeface="Calibri"/>
            </a:endParaRPr>
          </a:p>
        </p:txBody>
      </p:sp>
      <p:pic>
        <p:nvPicPr>
          <p:cNvPr id="8" name="Picture 2" descr="The Blackbird Diaries: A Year with Wildlife">
            <a:extLst>
              <a:ext uri="{FF2B5EF4-FFF2-40B4-BE49-F238E27FC236}">
                <a16:creationId xmlns:a16="http://schemas.microsoft.com/office/drawing/2014/main" id="{88FE22EB-3C22-729B-9442-8114ABD332C7}"/>
              </a:ext>
            </a:extLst>
          </p:cNvPr>
          <p:cNvPicPr>
            <a:picLocks noChangeAspect="1"/>
          </p:cNvPicPr>
          <p:nvPr/>
        </p:nvPicPr>
        <p:blipFill>
          <a:blip r:embed="rId2"/>
          <a:srcRect/>
          <a:stretch>
            <a:fillRect/>
          </a:stretch>
        </p:blipFill>
        <p:spPr>
          <a:xfrm>
            <a:off x="532994" y="464661"/>
            <a:ext cx="1304921" cy="2076446"/>
          </a:xfrm>
          <a:prstGeom prst="rect">
            <a:avLst/>
          </a:prstGeom>
          <a:noFill/>
          <a:ln cap="flat">
            <a:noFill/>
          </a:ln>
        </p:spPr>
      </p:pic>
      <p:pic>
        <p:nvPicPr>
          <p:cNvPr id="9" name="Picture 4" descr="The Company Of Swans">
            <a:extLst>
              <a:ext uri="{FF2B5EF4-FFF2-40B4-BE49-F238E27FC236}">
                <a16:creationId xmlns:a16="http://schemas.microsoft.com/office/drawing/2014/main" id="{3BCDC478-4B1B-B79A-7B65-6DA3900AB459}"/>
              </a:ext>
            </a:extLst>
          </p:cNvPr>
          <p:cNvPicPr>
            <a:picLocks noChangeAspect="1"/>
          </p:cNvPicPr>
          <p:nvPr/>
        </p:nvPicPr>
        <p:blipFill>
          <a:blip r:embed="rId3"/>
          <a:srcRect/>
          <a:stretch>
            <a:fillRect/>
          </a:stretch>
        </p:blipFill>
        <p:spPr>
          <a:xfrm>
            <a:off x="494900" y="3472040"/>
            <a:ext cx="1343025" cy="2076446"/>
          </a:xfrm>
          <a:prstGeom prst="rect">
            <a:avLst/>
          </a:prstGeom>
          <a:noFill/>
          <a:ln cap="flat">
            <a:noFill/>
          </a:ln>
        </p:spPr>
      </p:pic>
      <p:pic>
        <p:nvPicPr>
          <p:cNvPr id="10" name="Picture 6" descr="Cry of the Wild: Life through the eyes of eight animals">
            <a:extLst>
              <a:ext uri="{FF2B5EF4-FFF2-40B4-BE49-F238E27FC236}">
                <a16:creationId xmlns:a16="http://schemas.microsoft.com/office/drawing/2014/main" id="{F11FAF71-3E1B-EFF3-6229-49CF26291574}"/>
              </a:ext>
            </a:extLst>
          </p:cNvPr>
          <p:cNvPicPr>
            <a:picLocks noChangeAspect="1"/>
          </p:cNvPicPr>
          <p:nvPr/>
        </p:nvPicPr>
        <p:blipFill>
          <a:blip r:embed="rId4"/>
          <a:srcRect/>
          <a:stretch>
            <a:fillRect/>
          </a:stretch>
        </p:blipFill>
        <p:spPr>
          <a:xfrm>
            <a:off x="556906" y="5992886"/>
            <a:ext cx="1333496" cy="2076446"/>
          </a:xfrm>
          <a:prstGeom prst="rect">
            <a:avLst/>
          </a:prstGeom>
          <a:noFill/>
          <a:ln cap="flat">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E6B7EAFB-80CE-7115-575A-1E308F3518A2}"/>
              </a:ext>
            </a:extLst>
          </p:cNvPr>
          <p:cNvSpPr txBox="1"/>
          <p:nvPr/>
        </p:nvSpPr>
        <p:spPr>
          <a:xfrm>
            <a:off x="188640" y="167600"/>
            <a:ext cx="2130085" cy="379311"/>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Calibri"/>
              </a:rPr>
              <a:t>April</a:t>
            </a:r>
            <a:endParaRPr lang="en-US" sz="1800" b="0" i="0" u="none" strike="noStrike" kern="1200" cap="none" spc="0" baseline="0">
              <a:solidFill>
                <a:srgbClr val="000000"/>
              </a:solidFill>
              <a:uFillTx/>
              <a:latin typeface="Calibri"/>
            </a:endParaRPr>
          </a:p>
        </p:txBody>
      </p:sp>
      <p:sp>
        <p:nvSpPr>
          <p:cNvPr id="3" name="TextBox 8">
            <a:extLst>
              <a:ext uri="{FF2B5EF4-FFF2-40B4-BE49-F238E27FC236}">
                <a16:creationId xmlns:a16="http://schemas.microsoft.com/office/drawing/2014/main" id="{DCB74123-7D47-0A2A-7FBE-DCDF461BEA7C}"/>
              </a:ext>
            </a:extLst>
          </p:cNvPr>
          <p:cNvSpPr txBox="1"/>
          <p:nvPr/>
        </p:nvSpPr>
        <p:spPr>
          <a:xfrm>
            <a:off x="163083" y="5674281"/>
            <a:ext cx="2130085" cy="379311"/>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Calibri"/>
              </a:rPr>
              <a:t>May</a:t>
            </a:r>
            <a:endParaRPr lang="en-US" sz="1800" b="0" i="0" u="none" strike="noStrike" kern="1200" cap="none" spc="0" baseline="0">
              <a:solidFill>
                <a:srgbClr val="000000"/>
              </a:solidFill>
              <a:uFillTx/>
              <a:latin typeface="Calibri"/>
            </a:endParaRPr>
          </a:p>
        </p:txBody>
      </p:sp>
      <p:sp>
        <p:nvSpPr>
          <p:cNvPr id="4" name="TextBox 11">
            <a:extLst>
              <a:ext uri="{FF2B5EF4-FFF2-40B4-BE49-F238E27FC236}">
                <a16:creationId xmlns:a16="http://schemas.microsoft.com/office/drawing/2014/main" id="{BB8B0134-5FD3-0744-5500-9BCF205B4BBC}"/>
              </a:ext>
            </a:extLst>
          </p:cNvPr>
          <p:cNvSpPr txBox="1"/>
          <p:nvPr/>
        </p:nvSpPr>
        <p:spPr>
          <a:xfrm>
            <a:off x="2791526" y="3092372"/>
            <a:ext cx="3672404" cy="369335"/>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1" i="0" u="none" strike="noStrike" kern="1200" cap="none" spc="0" baseline="0">
                <a:solidFill>
                  <a:srgbClr val="000000"/>
                </a:solidFill>
                <a:uFillTx/>
                <a:latin typeface="Amazon Ember"/>
              </a:rPr>
              <a:t>The Way of the Hermit – Ken Smith</a:t>
            </a:r>
          </a:p>
        </p:txBody>
      </p:sp>
      <p:sp>
        <p:nvSpPr>
          <p:cNvPr id="5" name="TextBox 13">
            <a:extLst>
              <a:ext uri="{FF2B5EF4-FFF2-40B4-BE49-F238E27FC236}">
                <a16:creationId xmlns:a16="http://schemas.microsoft.com/office/drawing/2014/main" id="{03EB1644-D359-07D4-5310-2FEFB8A33437}"/>
              </a:ext>
            </a:extLst>
          </p:cNvPr>
          <p:cNvSpPr txBox="1"/>
          <p:nvPr/>
        </p:nvSpPr>
        <p:spPr>
          <a:xfrm>
            <a:off x="2691618" y="452490"/>
            <a:ext cx="3429000" cy="369335"/>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1" i="0" u="none" strike="noStrike" kern="1200" cap="none" spc="0" baseline="0">
                <a:solidFill>
                  <a:srgbClr val="000000"/>
                </a:solidFill>
                <a:uFillTx/>
                <a:latin typeface="Amazon Ember"/>
              </a:rPr>
              <a:t>Blue Machine – Helen Czerski</a:t>
            </a:r>
          </a:p>
        </p:txBody>
      </p:sp>
      <p:sp>
        <p:nvSpPr>
          <p:cNvPr id="6" name="TextBox 15">
            <a:extLst>
              <a:ext uri="{FF2B5EF4-FFF2-40B4-BE49-F238E27FC236}">
                <a16:creationId xmlns:a16="http://schemas.microsoft.com/office/drawing/2014/main" id="{111C203F-6EC2-08D5-B835-D4C21A44BDFA}"/>
              </a:ext>
            </a:extLst>
          </p:cNvPr>
          <p:cNvSpPr txBox="1"/>
          <p:nvPr/>
        </p:nvSpPr>
        <p:spPr>
          <a:xfrm>
            <a:off x="2799920" y="6014968"/>
            <a:ext cx="3664009" cy="1938994"/>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1" i="0" u="none" strike="noStrike" kern="1200" cap="none" spc="0" baseline="0">
                <a:solidFill>
                  <a:srgbClr val="000000"/>
                </a:solidFill>
                <a:uFillTx/>
                <a:latin typeface="Amazon Ember"/>
              </a:rPr>
              <a:t>The Last Wild Place – Mike Tomkies</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1" i="0" u="none" strike="noStrike" kern="1200" cap="none" spc="0" baseline="0">
              <a:solidFill>
                <a:srgbClr val="000000"/>
              </a:solidFill>
              <a:uFillTx/>
              <a:latin typeface="Amazon Ember"/>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a:solidFill>
                  <a:srgbClr val="0F1111"/>
                </a:solidFill>
                <a:uFillTx/>
                <a:latin typeface="Amazon Ember"/>
              </a:rPr>
              <a:t>When he moved to a remote cottage on the shores of Loch Shiel in the West Highlands of Scotland, he found a place which was to provide him with the most profound wilderness experience of his life. Accessible only by boat, the cottage was to be his home for many years.</a:t>
            </a:r>
            <a:endParaRPr lang="en-GB" sz="1400" b="1" i="0" u="none" strike="noStrike" kern="1200" cap="none" spc="0" baseline="0">
              <a:solidFill>
                <a:srgbClr val="000000"/>
              </a:solidFill>
              <a:uFillTx/>
              <a:latin typeface="Amazon Ember"/>
            </a:endParaRPr>
          </a:p>
        </p:txBody>
      </p:sp>
      <p:sp>
        <p:nvSpPr>
          <p:cNvPr id="7" name="TextBox 18">
            <a:extLst>
              <a:ext uri="{FF2B5EF4-FFF2-40B4-BE49-F238E27FC236}">
                <a16:creationId xmlns:a16="http://schemas.microsoft.com/office/drawing/2014/main" id="{39C1F96B-7226-40F0-4319-DC707C1C5381}"/>
              </a:ext>
            </a:extLst>
          </p:cNvPr>
          <p:cNvSpPr txBox="1"/>
          <p:nvPr/>
        </p:nvSpPr>
        <p:spPr>
          <a:xfrm>
            <a:off x="2708919" y="876379"/>
            <a:ext cx="3610993" cy="1384995"/>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a:solidFill>
                  <a:srgbClr val="0F1111"/>
                </a:solidFill>
                <a:uFillTx/>
                <a:latin typeface="Amazon Ember"/>
              </a:rPr>
              <a:t>Earth is home to a huge story that is rarely told - that of our ocean. Not the fish or the dolphins, but the massive ocean engine itself: what it does, why it works, and the many ways it has influenced animals, weather and human history &amp; culture.</a:t>
            </a:r>
            <a:endParaRPr lang="en-GB" sz="1400" b="0" i="0" u="none" strike="noStrike" kern="1200" cap="none" spc="0" baseline="0">
              <a:solidFill>
                <a:srgbClr val="000000"/>
              </a:solidFill>
              <a:uFillTx/>
              <a:latin typeface="Amazon Ember"/>
            </a:endParaRPr>
          </a:p>
        </p:txBody>
      </p:sp>
      <p:sp>
        <p:nvSpPr>
          <p:cNvPr id="8" name="TextBox 21">
            <a:extLst>
              <a:ext uri="{FF2B5EF4-FFF2-40B4-BE49-F238E27FC236}">
                <a16:creationId xmlns:a16="http://schemas.microsoft.com/office/drawing/2014/main" id="{839CBD90-2342-76B8-44E3-D9E3E881EF65}"/>
              </a:ext>
            </a:extLst>
          </p:cNvPr>
          <p:cNvSpPr txBox="1"/>
          <p:nvPr/>
        </p:nvSpPr>
        <p:spPr>
          <a:xfrm>
            <a:off x="2791526" y="3516855"/>
            <a:ext cx="3528395" cy="1815879"/>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a:solidFill>
                  <a:srgbClr val="0F1111"/>
                </a:solidFill>
                <a:uFillTx/>
                <a:latin typeface="Amazon Ember"/>
              </a:rPr>
              <a:t>Ken Smith has spent the past four decades in the Scottish Highlands. He lives alone, with no electricity or running water. His home is a log cabin nestled near Loch Treig, known as 'the lonely loch', where he lives off the land: he fishes for his supper, chops his own wood, and even brews his own tipple. He is, in the truest sense of the word, a hermit.</a:t>
            </a:r>
            <a:endParaRPr lang="en-GB" sz="1400" b="0" i="0" u="none" strike="noStrike" kern="1200" cap="none" spc="0" baseline="0">
              <a:solidFill>
                <a:srgbClr val="000000"/>
              </a:solidFill>
              <a:uFillTx/>
              <a:latin typeface="Calibri"/>
            </a:endParaRPr>
          </a:p>
        </p:txBody>
      </p:sp>
      <p:pic>
        <p:nvPicPr>
          <p:cNvPr id="9" name="Picture 2" descr="Blue Machine: How the Ocean Shapes Our World">
            <a:extLst>
              <a:ext uri="{FF2B5EF4-FFF2-40B4-BE49-F238E27FC236}">
                <a16:creationId xmlns:a16="http://schemas.microsoft.com/office/drawing/2014/main" id="{8F8A269A-6A24-B022-8152-A1146C9B2CCA}"/>
              </a:ext>
            </a:extLst>
          </p:cNvPr>
          <p:cNvPicPr>
            <a:picLocks noChangeAspect="1"/>
          </p:cNvPicPr>
          <p:nvPr/>
        </p:nvPicPr>
        <p:blipFill>
          <a:blip r:embed="rId2"/>
          <a:srcRect/>
          <a:stretch>
            <a:fillRect/>
          </a:stretch>
        </p:blipFill>
        <p:spPr>
          <a:xfrm>
            <a:off x="876269" y="597523"/>
            <a:ext cx="1333496" cy="2076446"/>
          </a:xfrm>
          <a:prstGeom prst="rect">
            <a:avLst/>
          </a:prstGeom>
          <a:noFill/>
          <a:ln cap="flat">
            <a:noFill/>
          </a:ln>
        </p:spPr>
      </p:pic>
      <p:pic>
        <p:nvPicPr>
          <p:cNvPr id="10" name="Picture 4" descr="The Way of the Hermit: My 40 years in the Scottish Wilderness">
            <a:extLst>
              <a:ext uri="{FF2B5EF4-FFF2-40B4-BE49-F238E27FC236}">
                <a16:creationId xmlns:a16="http://schemas.microsoft.com/office/drawing/2014/main" id="{1E9229C1-847F-AF5D-72C3-71858BF5F3B8}"/>
              </a:ext>
            </a:extLst>
          </p:cNvPr>
          <p:cNvPicPr>
            <a:picLocks noChangeAspect="1"/>
          </p:cNvPicPr>
          <p:nvPr/>
        </p:nvPicPr>
        <p:blipFill>
          <a:blip r:embed="rId3"/>
          <a:srcRect/>
          <a:stretch>
            <a:fillRect/>
          </a:stretch>
        </p:blipFill>
        <p:spPr>
          <a:xfrm>
            <a:off x="921578" y="3174367"/>
            <a:ext cx="1371600" cy="2076446"/>
          </a:xfrm>
          <a:prstGeom prst="rect">
            <a:avLst/>
          </a:prstGeom>
          <a:noFill/>
          <a:ln cap="flat">
            <a:noFill/>
          </a:ln>
        </p:spPr>
      </p:pic>
      <p:pic>
        <p:nvPicPr>
          <p:cNvPr id="11" name="Picture 6" descr="A Last Wild Place: Seasons in the Wilderness">
            <a:extLst>
              <a:ext uri="{FF2B5EF4-FFF2-40B4-BE49-F238E27FC236}">
                <a16:creationId xmlns:a16="http://schemas.microsoft.com/office/drawing/2014/main" id="{524FF370-98DF-CD73-4259-CF764FB305F2}"/>
              </a:ext>
            </a:extLst>
          </p:cNvPr>
          <p:cNvPicPr>
            <a:picLocks noChangeAspect="1"/>
          </p:cNvPicPr>
          <p:nvPr/>
        </p:nvPicPr>
        <p:blipFill>
          <a:blip r:embed="rId4"/>
          <a:srcRect/>
          <a:stretch>
            <a:fillRect/>
          </a:stretch>
        </p:blipFill>
        <p:spPr>
          <a:xfrm>
            <a:off x="989170" y="6174678"/>
            <a:ext cx="1343025" cy="2076446"/>
          </a:xfrm>
          <a:prstGeom prst="rect">
            <a:avLst/>
          </a:prstGeom>
          <a:noFill/>
          <a:ln cap="flat">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TextBox 5">
            <a:extLst>
              <a:ext uri="{FF2B5EF4-FFF2-40B4-BE49-F238E27FC236}">
                <a16:creationId xmlns:a16="http://schemas.microsoft.com/office/drawing/2014/main" id="{03BA5ECD-D079-C14D-A202-9B17B620DABD}"/>
              </a:ext>
            </a:extLst>
          </p:cNvPr>
          <p:cNvSpPr txBox="1"/>
          <p:nvPr/>
        </p:nvSpPr>
        <p:spPr>
          <a:xfrm>
            <a:off x="125309" y="2833826"/>
            <a:ext cx="2130085" cy="379311"/>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Calibri"/>
              </a:rPr>
              <a:t>June</a:t>
            </a:r>
            <a:endParaRPr lang="en-US" sz="1800" b="0" i="0" u="none" strike="noStrike" kern="1200" cap="none" spc="0" baseline="0">
              <a:solidFill>
                <a:srgbClr val="000000"/>
              </a:solidFill>
              <a:uFillTx/>
              <a:latin typeface="Calibri"/>
            </a:endParaRPr>
          </a:p>
        </p:txBody>
      </p:sp>
      <p:sp>
        <p:nvSpPr>
          <p:cNvPr id="3" name="TextBox 10">
            <a:extLst>
              <a:ext uri="{FF2B5EF4-FFF2-40B4-BE49-F238E27FC236}">
                <a16:creationId xmlns:a16="http://schemas.microsoft.com/office/drawing/2014/main" id="{2FA5AA5D-209E-010A-C6D8-8CA6CF5F9ED9}"/>
              </a:ext>
            </a:extLst>
          </p:cNvPr>
          <p:cNvSpPr txBox="1"/>
          <p:nvPr/>
        </p:nvSpPr>
        <p:spPr>
          <a:xfrm>
            <a:off x="2668758" y="3091879"/>
            <a:ext cx="3429000" cy="369335"/>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1" i="0" u="none" strike="noStrike" kern="1200" cap="none" spc="0" baseline="0">
                <a:solidFill>
                  <a:srgbClr val="000000"/>
                </a:solidFill>
                <a:uFillTx/>
                <a:latin typeface="Amazon Ember"/>
              </a:rPr>
              <a:t>Rural – Rebecca Smith</a:t>
            </a:r>
          </a:p>
        </p:txBody>
      </p:sp>
      <p:sp>
        <p:nvSpPr>
          <p:cNvPr id="4" name="TextBox 12">
            <a:extLst>
              <a:ext uri="{FF2B5EF4-FFF2-40B4-BE49-F238E27FC236}">
                <a16:creationId xmlns:a16="http://schemas.microsoft.com/office/drawing/2014/main" id="{C9288FDF-3F73-1EFE-C701-878C22E03A6B}"/>
              </a:ext>
            </a:extLst>
          </p:cNvPr>
          <p:cNvSpPr txBox="1"/>
          <p:nvPr/>
        </p:nvSpPr>
        <p:spPr>
          <a:xfrm>
            <a:off x="2504806" y="242590"/>
            <a:ext cx="3756912" cy="646334"/>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1" i="0" u="none" strike="noStrike" kern="1200" cap="none" spc="0" baseline="0">
                <a:solidFill>
                  <a:srgbClr val="000000"/>
                </a:solidFill>
                <a:uFillTx/>
                <a:latin typeface="Amazon Ember"/>
              </a:rPr>
              <a:t>The Unique Life of a Ranger </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1" i="0" u="none" strike="noStrike" kern="1200" cap="none" spc="0" baseline="0">
                <a:solidFill>
                  <a:srgbClr val="000000"/>
                </a:solidFill>
                <a:uFillTx/>
                <a:latin typeface="Amazon Ember"/>
              </a:rPr>
              <a:t>Ajay Tegala</a:t>
            </a:r>
          </a:p>
        </p:txBody>
      </p:sp>
      <p:sp>
        <p:nvSpPr>
          <p:cNvPr id="5" name="TextBox 14">
            <a:extLst>
              <a:ext uri="{FF2B5EF4-FFF2-40B4-BE49-F238E27FC236}">
                <a16:creationId xmlns:a16="http://schemas.microsoft.com/office/drawing/2014/main" id="{CEEC8EB0-DD70-F8A6-AA44-0C9EBACCAD28}"/>
              </a:ext>
            </a:extLst>
          </p:cNvPr>
          <p:cNvSpPr txBox="1"/>
          <p:nvPr/>
        </p:nvSpPr>
        <p:spPr>
          <a:xfrm>
            <a:off x="2705261" y="6052120"/>
            <a:ext cx="3429000" cy="369335"/>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1" i="0" u="none" strike="noStrike" kern="1200" cap="none" spc="0" baseline="0">
                <a:solidFill>
                  <a:srgbClr val="000000"/>
                </a:solidFill>
                <a:uFillTx/>
                <a:latin typeface="Amazon Ember"/>
              </a:rPr>
              <a:t>Local -  Alastair Humphreys</a:t>
            </a:r>
          </a:p>
        </p:txBody>
      </p:sp>
      <p:sp>
        <p:nvSpPr>
          <p:cNvPr id="6" name="TextBox 16">
            <a:extLst>
              <a:ext uri="{FF2B5EF4-FFF2-40B4-BE49-F238E27FC236}">
                <a16:creationId xmlns:a16="http://schemas.microsoft.com/office/drawing/2014/main" id="{B88A4645-908C-57BC-DC30-C04ED95A72A5}"/>
              </a:ext>
            </a:extLst>
          </p:cNvPr>
          <p:cNvSpPr txBox="1"/>
          <p:nvPr/>
        </p:nvSpPr>
        <p:spPr>
          <a:xfrm>
            <a:off x="2504806" y="830942"/>
            <a:ext cx="3756912" cy="1815879"/>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a:solidFill>
                  <a:srgbClr val="0F1111"/>
                </a:solidFill>
                <a:uFillTx/>
                <a:latin typeface="Amazon Ember"/>
              </a:rPr>
              <a:t>Few people have had the privilege of living on an isolated nature reserve of international importance, their every move judged by countless critics. Young ranger Ajay Tegala, embarking on his placement at Blakeney Point aged just nineteen, would have to stand firm in the face of many challenges to protect the wildlife of one of Britain's prime nature sites.</a:t>
            </a:r>
            <a:endParaRPr lang="en-GB" sz="1400" b="0" i="0" u="none" strike="noStrike" kern="1200" cap="none" spc="0" baseline="0">
              <a:solidFill>
                <a:srgbClr val="000000"/>
              </a:solidFill>
              <a:uFillTx/>
              <a:latin typeface="Calibri"/>
            </a:endParaRPr>
          </a:p>
        </p:txBody>
      </p:sp>
      <p:sp>
        <p:nvSpPr>
          <p:cNvPr id="7" name="TextBox 19">
            <a:extLst>
              <a:ext uri="{FF2B5EF4-FFF2-40B4-BE49-F238E27FC236}">
                <a16:creationId xmlns:a16="http://schemas.microsoft.com/office/drawing/2014/main" id="{C56690C9-AA46-E9C9-D2BE-C3D5C68B9BB0}"/>
              </a:ext>
            </a:extLst>
          </p:cNvPr>
          <p:cNvSpPr txBox="1"/>
          <p:nvPr/>
        </p:nvSpPr>
        <p:spPr>
          <a:xfrm>
            <a:off x="2541300" y="3479831"/>
            <a:ext cx="3756912" cy="2031321"/>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a:solidFill>
                  <a:srgbClr val="0F1111"/>
                </a:solidFill>
                <a:uFillTx/>
                <a:latin typeface="Amazon Ember"/>
              </a:rPr>
              <a:t>Work in the countryside ties you, soul and salary, to the land. But often those who labour in nature have the least control over what happens there. Why have our rural industries been replaced by tourism? Why can't people stay living in the places they grew up? In this beautifully observed book, Rebecca Smith traces the stories of workers, to paint a picture of the working class lives that often go overlooked.</a:t>
            </a:r>
            <a:endParaRPr lang="en-GB" sz="1400" b="0" i="0" u="none" strike="noStrike" kern="1200" cap="none" spc="0" baseline="0">
              <a:solidFill>
                <a:srgbClr val="000000"/>
              </a:solidFill>
              <a:uFillTx/>
              <a:latin typeface="Calibri"/>
            </a:endParaRPr>
          </a:p>
        </p:txBody>
      </p:sp>
      <p:sp>
        <p:nvSpPr>
          <p:cNvPr id="8" name="TextBox 22">
            <a:extLst>
              <a:ext uri="{FF2B5EF4-FFF2-40B4-BE49-F238E27FC236}">
                <a16:creationId xmlns:a16="http://schemas.microsoft.com/office/drawing/2014/main" id="{C049697B-D179-5A50-BAB6-B5CA49113563}"/>
              </a:ext>
            </a:extLst>
          </p:cNvPr>
          <p:cNvSpPr txBox="1"/>
          <p:nvPr/>
        </p:nvSpPr>
        <p:spPr>
          <a:xfrm>
            <a:off x="2657072" y="6506449"/>
            <a:ext cx="3803775" cy="1815879"/>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a:solidFill>
                  <a:srgbClr val="0F1111"/>
                </a:solidFill>
                <a:uFillTx/>
                <a:latin typeface="Amazon Ember"/>
              </a:rPr>
              <a:t>After years of challenging expeditions all over the world, adventurer Alastair Humphreys spends a year exploring the small map around his own home. Can this unassuming landscape, marked by the glow of city lights and the hum of busy roads, hold any surprises for the world traveller or satisfy his wanderlust? Could a single map provide a lifetime of exploration?. </a:t>
            </a:r>
            <a:endParaRPr lang="en-GB" sz="1400" b="0" i="0" u="none" strike="noStrike" kern="1200" cap="none" spc="0" baseline="0">
              <a:solidFill>
                <a:srgbClr val="000000"/>
              </a:solidFill>
              <a:uFillTx/>
              <a:latin typeface="Calibri"/>
            </a:endParaRPr>
          </a:p>
        </p:txBody>
      </p:sp>
      <p:pic>
        <p:nvPicPr>
          <p:cNvPr id="9" name="Picture 2" descr="The Unique Life of a Ranger: Seasons of Change on Blakeney Point">
            <a:extLst>
              <a:ext uri="{FF2B5EF4-FFF2-40B4-BE49-F238E27FC236}">
                <a16:creationId xmlns:a16="http://schemas.microsoft.com/office/drawing/2014/main" id="{3A7EF8D2-1F35-8926-DD40-35E0D0485C88}"/>
              </a:ext>
            </a:extLst>
          </p:cNvPr>
          <p:cNvPicPr>
            <a:picLocks noChangeAspect="1"/>
          </p:cNvPicPr>
          <p:nvPr/>
        </p:nvPicPr>
        <p:blipFill>
          <a:blip r:embed="rId2"/>
          <a:srcRect/>
          <a:stretch>
            <a:fillRect/>
          </a:stretch>
        </p:blipFill>
        <p:spPr>
          <a:xfrm>
            <a:off x="596280" y="393475"/>
            <a:ext cx="1285875" cy="2076446"/>
          </a:xfrm>
          <a:prstGeom prst="rect">
            <a:avLst/>
          </a:prstGeom>
          <a:noFill/>
          <a:ln cap="flat">
            <a:noFill/>
          </a:ln>
        </p:spPr>
      </p:pic>
      <p:pic>
        <p:nvPicPr>
          <p:cNvPr id="10" name="Picture 4" descr="Rural: The Lives of the Working Class Countryside: ‘Thoughtful, moving, honest’ - Cal Flyn">
            <a:extLst>
              <a:ext uri="{FF2B5EF4-FFF2-40B4-BE49-F238E27FC236}">
                <a16:creationId xmlns:a16="http://schemas.microsoft.com/office/drawing/2014/main" id="{C4426AB5-15F1-FA22-112F-F2004CA1ADE5}"/>
              </a:ext>
            </a:extLst>
          </p:cNvPr>
          <p:cNvPicPr>
            <a:picLocks noChangeAspect="1"/>
          </p:cNvPicPr>
          <p:nvPr/>
        </p:nvPicPr>
        <p:blipFill>
          <a:blip r:embed="rId3"/>
          <a:srcRect/>
          <a:stretch>
            <a:fillRect/>
          </a:stretch>
        </p:blipFill>
        <p:spPr>
          <a:xfrm>
            <a:off x="596280" y="3321622"/>
            <a:ext cx="1352553" cy="2076446"/>
          </a:xfrm>
          <a:prstGeom prst="rect">
            <a:avLst/>
          </a:prstGeom>
          <a:noFill/>
          <a:ln cap="flat">
            <a:noFill/>
          </a:ln>
        </p:spPr>
      </p:pic>
      <p:pic>
        <p:nvPicPr>
          <p:cNvPr id="11" name="Picture 6" descr="Local: A Search for Nearby Nature and Wildness">
            <a:extLst>
              <a:ext uri="{FF2B5EF4-FFF2-40B4-BE49-F238E27FC236}">
                <a16:creationId xmlns:a16="http://schemas.microsoft.com/office/drawing/2014/main" id="{2810EE35-F40B-03AE-480A-794856781441}"/>
              </a:ext>
            </a:extLst>
          </p:cNvPr>
          <p:cNvPicPr>
            <a:picLocks noChangeAspect="1"/>
          </p:cNvPicPr>
          <p:nvPr/>
        </p:nvPicPr>
        <p:blipFill>
          <a:blip r:embed="rId4"/>
          <a:srcRect/>
          <a:stretch>
            <a:fillRect/>
          </a:stretch>
        </p:blipFill>
        <p:spPr>
          <a:xfrm>
            <a:off x="723738" y="6141851"/>
            <a:ext cx="1343025" cy="2076446"/>
          </a:xfrm>
          <a:prstGeom prst="rect">
            <a:avLst/>
          </a:prstGeom>
          <a:noFill/>
          <a:ln cap="flat">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9BADCD07-20AD-7B44-1DAC-2AFAF50E19BB}"/>
              </a:ext>
            </a:extLst>
          </p:cNvPr>
          <p:cNvSpPr txBox="1"/>
          <p:nvPr/>
        </p:nvSpPr>
        <p:spPr>
          <a:xfrm>
            <a:off x="115689" y="34180"/>
            <a:ext cx="2130085" cy="379311"/>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Calibri"/>
              </a:rPr>
              <a:t>July</a:t>
            </a:r>
            <a:endParaRPr lang="en-US" sz="1800" b="0" i="0" u="none" strike="noStrike" kern="1200" cap="none" spc="0" baseline="0">
              <a:solidFill>
                <a:srgbClr val="000000"/>
              </a:solidFill>
              <a:uFillTx/>
              <a:latin typeface="Calibri"/>
            </a:endParaRPr>
          </a:p>
        </p:txBody>
      </p:sp>
      <p:sp>
        <p:nvSpPr>
          <p:cNvPr id="3" name="TextBox 8">
            <a:extLst>
              <a:ext uri="{FF2B5EF4-FFF2-40B4-BE49-F238E27FC236}">
                <a16:creationId xmlns:a16="http://schemas.microsoft.com/office/drawing/2014/main" id="{6777C292-1202-DF46-E927-BFB3EC99528A}"/>
              </a:ext>
            </a:extLst>
          </p:cNvPr>
          <p:cNvSpPr txBox="1"/>
          <p:nvPr/>
        </p:nvSpPr>
        <p:spPr>
          <a:xfrm>
            <a:off x="110871" y="5598304"/>
            <a:ext cx="2130085" cy="379311"/>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Calibri"/>
              </a:rPr>
              <a:t>August</a:t>
            </a:r>
            <a:endParaRPr lang="en-US" sz="1800" b="0" i="0" u="none" strike="noStrike" kern="1200" cap="none" spc="0" baseline="0">
              <a:solidFill>
                <a:srgbClr val="000000"/>
              </a:solidFill>
              <a:uFillTx/>
              <a:latin typeface="Calibri"/>
            </a:endParaRPr>
          </a:p>
        </p:txBody>
      </p:sp>
      <p:sp>
        <p:nvSpPr>
          <p:cNvPr id="4" name="TextBox 11">
            <a:extLst>
              <a:ext uri="{FF2B5EF4-FFF2-40B4-BE49-F238E27FC236}">
                <a16:creationId xmlns:a16="http://schemas.microsoft.com/office/drawing/2014/main" id="{0D66721B-AF48-18FA-C695-6B9C376A8BF6}"/>
              </a:ext>
            </a:extLst>
          </p:cNvPr>
          <p:cNvSpPr txBox="1"/>
          <p:nvPr/>
        </p:nvSpPr>
        <p:spPr>
          <a:xfrm>
            <a:off x="2398132" y="379713"/>
            <a:ext cx="3429000" cy="369335"/>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1" i="0" u="none" strike="noStrike" kern="1200" cap="none" spc="0" baseline="0">
                <a:solidFill>
                  <a:srgbClr val="000000"/>
                </a:solidFill>
                <a:uFillTx/>
                <a:latin typeface="Amazon Ember"/>
              </a:rPr>
              <a:t>Twelve Moons – Caro Giles</a:t>
            </a:r>
            <a:endParaRPr lang="en-GB" sz="1800" b="0" i="0" u="none" strike="noStrike" kern="1200" cap="none" spc="0" baseline="0">
              <a:solidFill>
                <a:srgbClr val="000000"/>
              </a:solidFill>
              <a:uFillTx/>
              <a:latin typeface="Amazon Ember"/>
            </a:endParaRPr>
          </a:p>
        </p:txBody>
      </p:sp>
      <p:sp>
        <p:nvSpPr>
          <p:cNvPr id="5" name="TextBox 13">
            <a:extLst>
              <a:ext uri="{FF2B5EF4-FFF2-40B4-BE49-F238E27FC236}">
                <a16:creationId xmlns:a16="http://schemas.microsoft.com/office/drawing/2014/main" id="{3D7AC77F-348D-F941-0CCF-98A55008280B}"/>
              </a:ext>
            </a:extLst>
          </p:cNvPr>
          <p:cNvSpPr txBox="1"/>
          <p:nvPr/>
        </p:nvSpPr>
        <p:spPr>
          <a:xfrm>
            <a:off x="2398132" y="2913287"/>
            <a:ext cx="3429000" cy="369335"/>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1" i="0" u="none" strike="noStrike" kern="1200" cap="none" spc="0" baseline="0">
                <a:solidFill>
                  <a:srgbClr val="000000"/>
                </a:solidFill>
                <a:uFillTx/>
                <a:latin typeface="Amazon Ember"/>
              </a:rPr>
              <a:t>Hot Mess – Matt Winning</a:t>
            </a:r>
            <a:endParaRPr lang="en-GB" sz="1800" b="0" i="0" u="none" strike="noStrike" kern="1200" cap="none" spc="0" baseline="0">
              <a:solidFill>
                <a:srgbClr val="000000"/>
              </a:solidFill>
              <a:uFillTx/>
              <a:latin typeface="Amazon Ember"/>
            </a:endParaRPr>
          </a:p>
        </p:txBody>
      </p:sp>
      <p:sp>
        <p:nvSpPr>
          <p:cNvPr id="6" name="TextBox 15">
            <a:extLst>
              <a:ext uri="{FF2B5EF4-FFF2-40B4-BE49-F238E27FC236}">
                <a16:creationId xmlns:a16="http://schemas.microsoft.com/office/drawing/2014/main" id="{949F139B-6427-5536-64F6-FCAEBA499FEA}"/>
              </a:ext>
            </a:extLst>
          </p:cNvPr>
          <p:cNvSpPr txBox="1"/>
          <p:nvPr/>
        </p:nvSpPr>
        <p:spPr>
          <a:xfrm>
            <a:off x="2398132" y="5661864"/>
            <a:ext cx="3122813" cy="646334"/>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1" i="0" u="none" strike="noStrike" kern="1200" cap="none" spc="0" baseline="0">
                <a:solidFill>
                  <a:srgbClr val="000000"/>
                </a:solidFill>
                <a:uFillTx/>
                <a:latin typeface="Amazon Ember"/>
              </a:rPr>
              <a:t>Islands of Abandonment </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1" i="0" u="none" strike="noStrike" kern="1200" cap="none" spc="0" baseline="0">
                <a:solidFill>
                  <a:srgbClr val="000000"/>
                </a:solidFill>
                <a:uFillTx/>
                <a:latin typeface="Amazon Ember"/>
              </a:rPr>
              <a:t>Cal Flynn</a:t>
            </a:r>
          </a:p>
        </p:txBody>
      </p:sp>
      <p:sp>
        <p:nvSpPr>
          <p:cNvPr id="7" name="TextBox 17">
            <a:extLst>
              <a:ext uri="{FF2B5EF4-FFF2-40B4-BE49-F238E27FC236}">
                <a16:creationId xmlns:a16="http://schemas.microsoft.com/office/drawing/2014/main" id="{0A94AD32-D132-9DDD-87AE-5630BDA68E25}"/>
              </a:ext>
            </a:extLst>
          </p:cNvPr>
          <p:cNvSpPr txBox="1"/>
          <p:nvPr/>
        </p:nvSpPr>
        <p:spPr>
          <a:xfrm>
            <a:off x="2398132" y="830494"/>
            <a:ext cx="3936354" cy="1600437"/>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a:solidFill>
                  <a:srgbClr val="0F1111"/>
                </a:solidFill>
                <a:uFillTx/>
                <a:latin typeface="Amazon Ember"/>
              </a:rPr>
              <a:t>Twelve Moons follows the lunar calendar, each chapter sharing a month and a moon, and shows the simmering power that lies in our often hidden daily lives. A dazzlingly honest memoir that while never turning away from the awkward truths of life, also shows how love will flourish if we can only find a space for ourselves.</a:t>
            </a:r>
            <a:endParaRPr lang="en-GB" sz="1400" b="0" i="0" u="none" strike="noStrike" kern="1200" cap="none" spc="0" baseline="0">
              <a:solidFill>
                <a:srgbClr val="000000"/>
              </a:solidFill>
              <a:uFillTx/>
              <a:latin typeface="Calibri"/>
            </a:endParaRPr>
          </a:p>
        </p:txBody>
      </p:sp>
      <p:sp>
        <p:nvSpPr>
          <p:cNvPr id="8" name="TextBox 20">
            <a:extLst>
              <a:ext uri="{FF2B5EF4-FFF2-40B4-BE49-F238E27FC236}">
                <a16:creationId xmlns:a16="http://schemas.microsoft.com/office/drawing/2014/main" id="{C2B2F9CE-965F-42B7-8231-538EFA8A37BA}"/>
              </a:ext>
            </a:extLst>
          </p:cNvPr>
          <p:cNvSpPr txBox="1"/>
          <p:nvPr/>
        </p:nvSpPr>
        <p:spPr>
          <a:xfrm>
            <a:off x="2398132" y="3312157"/>
            <a:ext cx="3936354" cy="2031321"/>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a:solidFill>
                  <a:srgbClr val="0F1111"/>
                </a:solidFill>
                <a:uFillTx/>
                <a:latin typeface="Amazon Ember"/>
              </a:rPr>
              <a:t>We are currently facing a global climate emergency. You've probably noticed. But why does the end of the world need to be so depressing? Hot Mess aims to both lighten the mood and enlighten readers on climate change. This is a book for people who care about climate change but aren't doing much about it, helping readers understand what the main causes of climate change are, what changes are needed, and what they can (and can’t) do about it</a:t>
            </a:r>
            <a:endParaRPr lang="en-GB" sz="1400" b="0" i="0" u="none" strike="noStrike" kern="1200" cap="none" spc="0" baseline="0">
              <a:solidFill>
                <a:srgbClr val="000000"/>
              </a:solidFill>
              <a:uFillTx/>
              <a:latin typeface="Calibri"/>
            </a:endParaRPr>
          </a:p>
        </p:txBody>
      </p:sp>
      <p:sp>
        <p:nvSpPr>
          <p:cNvPr id="9" name="TextBox 23">
            <a:extLst>
              <a:ext uri="{FF2B5EF4-FFF2-40B4-BE49-F238E27FC236}">
                <a16:creationId xmlns:a16="http://schemas.microsoft.com/office/drawing/2014/main" id="{76E219BF-EC68-09CB-333C-E8493F15AD51}"/>
              </a:ext>
            </a:extLst>
          </p:cNvPr>
          <p:cNvSpPr txBox="1"/>
          <p:nvPr/>
        </p:nvSpPr>
        <p:spPr>
          <a:xfrm>
            <a:off x="2398132" y="6308198"/>
            <a:ext cx="3672404" cy="2031321"/>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a:solidFill>
                  <a:srgbClr val="0F1111"/>
                </a:solidFill>
                <a:uFillTx/>
                <a:latin typeface="Amazon Ember"/>
              </a:rPr>
              <a:t>This book explores the extraordinary places where humans no longer live – or survive in tiny, precarious numbers – to give us a possible glimpse of what happens when mankind’s impact on nature is forced to stop. Flynn brings together some of the most desolate, eerie, ravaged and polluted areas in the world – and shows how, against all odds, they offer our best opportunities for environmental recovery.</a:t>
            </a:r>
          </a:p>
        </p:txBody>
      </p:sp>
      <p:pic>
        <p:nvPicPr>
          <p:cNvPr id="10" name="Picture 2" descr="Twelve Moons: The most beautiful and inspiring memoir you’ll read">
            <a:extLst>
              <a:ext uri="{FF2B5EF4-FFF2-40B4-BE49-F238E27FC236}">
                <a16:creationId xmlns:a16="http://schemas.microsoft.com/office/drawing/2014/main" id="{15E5AACD-69AF-4259-C0F8-0216CBF5ED97}"/>
              </a:ext>
            </a:extLst>
          </p:cNvPr>
          <p:cNvPicPr>
            <a:picLocks noChangeAspect="1"/>
          </p:cNvPicPr>
          <p:nvPr/>
        </p:nvPicPr>
        <p:blipFill>
          <a:blip r:embed="rId2"/>
          <a:srcRect/>
          <a:stretch>
            <a:fillRect/>
          </a:stretch>
        </p:blipFill>
        <p:spPr>
          <a:xfrm>
            <a:off x="523503" y="656904"/>
            <a:ext cx="1314449" cy="2076446"/>
          </a:xfrm>
          <a:prstGeom prst="rect">
            <a:avLst/>
          </a:prstGeom>
          <a:noFill/>
          <a:ln cap="flat">
            <a:noFill/>
          </a:ln>
        </p:spPr>
      </p:pic>
      <p:pic>
        <p:nvPicPr>
          <p:cNvPr id="11" name="Picture 4" descr="Hot Mess: What on earth can we do about climate change?">
            <a:extLst>
              <a:ext uri="{FF2B5EF4-FFF2-40B4-BE49-F238E27FC236}">
                <a16:creationId xmlns:a16="http://schemas.microsoft.com/office/drawing/2014/main" id="{2C68566D-ECC6-4547-B81C-5D0366676E79}"/>
              </a:ext>
            </a:extLst>
          </p:cNvPr>
          <p:cNvPicPr>
            <a:picLocks noChangeAspect="1"/>
          </p:cNvPicPr>
          <p:nvPr/>
        </p:nvPicPr>
        <p:blipFill>
          <a:blip r:embed="rId3"/>
          <a:srcRect/>
          <a:stretch>
            <a:fillRect/>
          </a:stretch>
        </p:blipFill>
        <p:spPr>
          <a:xfrm>
            <a:off x="523503" y="3324566"/>
            <a:ext cx="1352553" cy="2076446"/>
          </a:xfrm>
          <a:prstGeom prst="rect">
            <a:avLst/>
          </a:prstGeom>
          <a:noFill/>
          <a:ln cap="flat">
            <a:noFill/>
          </a:ln>
        </p:spPr>
      </p:pic>
      <p:pic>
        <p:nvPicPr>
          <p:cNvPr id="12" name="Picture 6" descr="Islands of Abandonment: Life in the Post-Human Landscape">
            <a:extLst>
              <a:ext uri="{FF2B5EF4-FFF2-40B4-BE49-F238E27FC236}">
                <a16:creationId xmlns:a16="http://schemas.microsoft.com/office/drawing/2014/main" id="{430662D8-BA9D-5E33-CD6B-48C06524C584}"/>
              </a:ext>
            </a:extLst>
          </p:cNvPr>
          <p:cNvPicPr>
            <a:picLocks noChangeAspect="1"/>
          </p:cNvPicPr>
          <p:nvPr/>
        </p:nvPicPr>
        <p:blipFill>
          <a:blip r:embed="rId4"/>
          <a:srcRect/>
          <a:stretch>
            <a:fillRect/>
          </a:stretch>
        </p:blipFill>
        <p:spPr>
          <a:xfrm>
            <a:off x="523503" y="6235650"/>
            <a:ext cx="1352553" cy="2076446"/>
          </a:xfrm>
          <a:prstGeom prst="rect">
            <a:avLst/>
          </a:prstGeom>
          <a:noFill/>
          <a:ln cap="flat">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TextBox 5">
            <a:extLst>
              <a:ext uri="{FF2B5EF4-FFF2-40B4-BE49-F238E27FC236}">
                <a16:creationId xmlns:a16="http://schemas.microsoft.com/office/drawing/2014/main" id="{193BDD17-F258-8A74-3496-EE9D061F09E4}"/>
              </a:ext>
            </a:extLst>
          </p:cNvPr>
          <p:cNvSpPr txBox="1"/>
          <p:nvPr/>
        </p:nvSpPr>
        <p:spPr>
          <a:xfrm>
            <a:off x="144173" y="3041925"/>
            <a:ext cx="2130085" cy="379311"/>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Calibri"/>
              </a:rPr>
              <a:t>September</a:t>
            </a:r>
            <a:endParaRPr lang="en-US" sz="1800" b="0" i="0" u="none" strike="noStrike" kern="1200" cap="none" spc="0" baseline="0">
              <a:solidFill>
                <a:srgbClr val="000000"/>
              </a:solidFill>
              <a:uFillTx/>
              <a:latin typeface="Calibri"/>
            </a:endParaRPr>
          </a:p>
        </p:txBody>
      </p:sp>
      <p:sp>
        <p:nvSpPr>
          <p:cNvPr id="3" name="TextBox 10">
            <a:extLst>
              <a:ext uri="{FF2B5EF4-FFF2-40B4-BE49-F238E27FC236}">
                <a16:creationId xmlns:a16="http://schemas.microsoft.com/office/drawing/2014/main" id="{426FD0D0-22F7-0C67-8E91-EB2784945289}"/>
              </a:ext>
            </a:extLst>
          </p:cNvPr>
          <p:cNvSpPr txBox="1"/>
          <p:nvPr/>
        </p:nvSpPr>
        <p:spPr>
          <a:xfrm>
            <a:off x="2564901" y="439286"/>
            <a:ext cx="3645026" cy="646334"/>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1" i="0" u="none" strike="noStrike" kern="1200" cap="none" spc="0" baseline="0">
                <a:solidFill>
                  <a:srgbClr val="000000"/>
                </a:solidFill>
                <a:uFillTx/>
                <a:latin typeface="Amazon Ember"/>
              </a:rPr>
              <a:t>George – a Magpie Memoir</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1" i="0" u="none" strike="noStrike" kern="1200" cap="none" spc="0" baseline="0">
                <a:solidFill>
                  <a:srgbClr val="000000"/>
                </a:solidFill>
                <a:uFillTx/>
                <a:latin typeface="Amazon Ember"/>
              </a:rPr>
              <a:t>Frieda Hughes</a:t>
            </a:r>
            <a:endParaRPr lang="en-GB" sz="1800" b="0" i="0" u="none" strike="noStrike" kern="1200" cap="none" spc="0" baseline="0">
              <a:solidFill>
                <a:srgbClr val="000000"/>
              </a:solidFill>
              <a:uFillTx/>
              <a:latin typeface="Amazon Ember"/>
            </a:endParaRPr>
          </a:p>
        </p:txBody>
      </p:sp>
      <p:sp>
        <p:nvSpPr>
          <p:cNvPr id="4" name="TextBox 12">
            <a:extLst>
              <a:ext uri="{FF2B5EF4-FFF2-40B4-BE49-F238E27FC236}">
                <a16:creationId xmlns:a16="http://schemas.microsoft.com/office/drawing/2014/main" id="{F1399BF2-E9A0-C269-C84D-10869B4AB3F1}"/>
              </a:ext>
            </a:extLst>
          </p:cNvPr>
          <p:cNvSpPr txBox="1"/>
          <p:nvPr/>
        </p:nvSpPr>
        <p:spPr>
          <a:xfrm>
            <a:off x="2596713" y="3236573"/>
            <a:ext cx="3429000" cy="369335"/>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1" i="0" u="none" strike="noStrike" kern="1200" cap="none" spc="0" baseline="0">
                <a:solidFill>
                  <a:srgbClr val="000000"/>
                </a:solidFill>
                <a:uFillTx/>
                <a:latin typeface="Amazon Ember"/>
              </a:rPr>
              <a:t>Weathering – Ruth Allen</a:t>
            </a:r>
          </a:p>
        </p:txBody>
      </p:sp>
      <p:sp>
        <p:nvSpPr>
          <p:cNvPr id="5" name="TextBox 14">
            <a:extLst>
              <a:ext uri="{FF2B5EF4-FFF2-40B4-BE49-F238E27FC236}">
                <a16:creationId xmlns:a16="http://schemas.microsoft.com/office/drawing/2014/main" id="{8D51DBD0-C465-9333-7D45-647F2FE5A34F}"/>
              </a:ext>
            </a:extLst>
          </p:cNvPr>
          <p:cNvSpPr txBox="1"/>
          <p:nvPr/>
        </p:nvSpPr>
        <p:spPr>
          <a:xfrm>
            <a:off x="2678204" y="6201844"/>
            <a:ext cx="3645026" cy="646334"/>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1" i="0" u="none" strike="noStrike" kern="1200" cap="none" spc="0" baseline="0">
                <a:solidFill>
                  <a:srgbClr val="000000"/>
                </a:solidFill>
                <a:uFillTx/>
                <a:latin typeface="Amazon Ember"/>
              </a:rPr>
              <a:t>Peter Scott and the birth of Modern Conservation – Chris Moore </a:t>
            </a:r>
          </a:p>
        </p:txBody>
      </p:sp>
      <p:sp>
        <p:nvSpPr>
          <p:cNvPr id="6" name="TextBox 16">
            <a:extLst>
              <a:ext uri="{FF2B5EF4-FFF2-40B4-BE49-F238E27FC236}">
                <a16:creationId xmlns:a16="http://schemas.microsoft.com/office/drawing/2014/main" id="{C827A424-2111-F141-8F81-FE85B78F386A}"/>
              </a:ext>
            </a:extLst>
          </p:cNvPr>
          <p:cNvSpPr txBox="1"/>
          <p:nvPr/>
        </p:nvSpPr>
        <p:spPr>
          <a:xfrm>
            <a:off x="2565020" y="1030702"/>
            <a:ext cx="3429000" cy="2031321"/>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a:solidFill>
                  <a:srgbClr val="0F1111"/>
                </a:solidFill>
                <a:uFillTx/>
                <a:latin typeface="Amazon Ember"/>
              </a:rPr>
              <a:t>When Frieda Hughes moved to the depths of the Welsh countryside, she was expecting to take on a few projects: planting a garden, painting and writing her poetry column for the </a:t>
            </a:r>
            <a:r>
              <a:rPr lang="en-GB" sz="1400" b="0" i="1" u="none" strike="noStrike" kern="1200" cap="none" spc="0" baseline="0">
                <a:solidFill>
                  <a:srgbClr val="0F1111"/>
                </a:solidFill>
                <a:uFillTx/>
                <a:latin typeface="Amazon Ember"/>
              </a:rPr>
              <a:t>Times</a:t>
            </a:r>
            <a:r>
              <a:rPr lang="en-GB" sz="1400" b="0" i="0" u="none" strike="noStrike" kern="1200" cap="none" spc="0" baseline="0">
                <a:solidFill>
                  <a:srgbClr val="0F1111"/>
                </a:solidFill>
                <a:uFillTx/>
                <a:latin typeface="Amazon Ember"/>
              </a:rPr>
              <a:t>. But instead, she found herself rescuing a baby magpie, the sole survivor of a nest destroyed in a storm - and embarking on an obsession that would change the course of her life</a:t>
            </a:r>
            <a:endParaRPr lang="en-GB" sz="1400" b="0" i="0" u="none" strike="noStrike" kern="1200" cap="none" spc="0" baseline="0">
              <a:solidFill>
                <a:srgbClr val="000000"/>
              </a:solidFill>
              <a:uFillTx/>
              <a:latin typeface="Calibri"/>
            </a:endParaRPr>
          </a:p>
        </p:txBody>
      </p:sp>
      <p:sp>
        <p:nvSpPr>
          <p:cNvPr id="7" name="TextBox 19">
            <a:extLst>
              <a:ext uri="{FF2B5EF4-FFF2-40B4-BE49-F238E27FC236}">
                <a16:creationId xmlns:a16="http://schemas.microsoft.com/office/drawing/2014/main" id="{3F92A306-4A0C-A187-8F98-3E1D1CA6DDCB}"/>
              </a:ext>
            </a:extLst>
          </p:cNvPr>
          <p:cNvSpPr txBox="1"/>
          <p:nvPr/>
        </p:nvSpPr>
        <p:spPr>
          <a:xfrm>
            <a:off x="2562990" y="3681566"/>
            <a:ext cx="3645026" cy="2031321"/>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a:solidFill>
                  <a:srgbClr val="0F1111"/>
                </a:solidFill>
                <a:uFillTx/>
                <a:latin typeface="Amazon Ember"/>
              </a:rPr>
              <a:t>Rocks and mountains have withstood aeons of life on our planet - gradually eroding, shifting, solidifying, and weathering. We might spend a little less time on earth, but humans are also weathering: evolving and changing as we're transformed by the shifting climates of our lives and experiences. So, what might these ancient natural forms have to teach us about resilience and change?</a:t>
            </a:r>
            <a:endParaRPr lang="en-GB" sz="1400" b="0" i="0" u="none" strike="noStrike" kern="1200" cap="none" spc="0" baseline="0">
              <a:solidFill>
                <a:srgbClr val="000000"/>
              </a:solidFill>
              <a:uFillTx/>
              <a:latin typeface="Calibri"/>
            </a:endParaRPr>
          </a:p>
        </p:txBody>
      </p:sp>
      <p:sp>
        <p:nvSpPr>
          <p:cNvPr id="8" name="TextBox 22">
            <a:extLst>
              <a:ext uri="{FF2B5EF4-FFF2-40B4-BE49-F238E27FC236}">
                <a16:creationId xmlns:a16="http://schemas.microsoft.com/office/drawing/2014/main" id="{311659AD-34A6-1D5F-7FAF-5D3B21F67E88}"/>
              </a:ext>
            </a:extLst>
          </p:cNvPr>
          <p:cNvSpPr txBox="1"/>
          <p:nvPr/>
        </p:nvSpPr>
        <p:spPr>
          <a:xfrm>
            <a:off x="2698284" y="6923836"/>
            <a:ext cx="3429000" cy="1384995"/>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a:solidFill>
                  <a:srgbClr val="0F1111"/>
                </a:solidFill>
                <a:uFillTx/>
                <a:latin typeface="Amazon Ember"/>
              </a:rPr>
              <a:t>This new biography charts his life, from the young boy who grew up in the shadow of the tragic death of his famous father to the co-founder of the World Wildlife Fund and a major international figure in wildlife conservation</a:t>
            </a:r>
            <a:endParaRPr lang="en-GB" sz="1400" b="0" i="0" u="none" strike="noStrike" kern="1200" cap="none" spc="0" baseline="0">
              <a:solidFill>
                <a:srgbClr val="000000"/>
              </a:solidFill>
              <a:uFillTx/>
              <a:latin typeface="Calibri"/>
            </a:endParaRPr>
          </a:p>
        </p:txBody>
      </p:sp>
      <p:pic>
        <p:nvPicPr>
          <p:cNvPr id="9" name="Picture 2" descr="George: A Magpie Memoir">
            <a:extLst>
              <a:ext uri="{FF2B5EF4-FFF2-40B4-BE49-F238E27FC236}">
                <a16:creationId xmlns:a16="http://schemas.microsoft.com/office/drawing/2014/main" id="{A9D81146-8D27-EC73-E10E-4562C807F505}"/>
              </a:ext>
            </a:extLst>
          </p:cNvPr>
          <p:cNvPicPr>
            <a:picLocks noChangeAspect="1"/>
          </p:cNvPicPr>
          <p:nvPr/>
        </p:nvPicPr>
        <p:blipFill>
          <a:blip r:embed="rId3"/>
          <a:srcRect/>
          <a:stretch>
            <a:fillRect/>
          </a:stretch>
        </p:blipFill>
        <p:spPr>
          <a:xfrm>
            <a:off x="648071" y="713213"/>
            <a:ext cx="1352553" cy="2076446"/>
          </a:xfrm>
          <a:prstGeom prst="rect">
            <a:avLst/>
          </a:prstGeom>
          <a:noFill/>
          <a:ln cap="flat">
            <a:noFill/>
          </a:ln>
        </p:spPr>
      </p:pic>
      <p:pic>
        <p:nvPicPr>
          <p:cNvPr id="10" name="Picture 4" descr="Weathering">
            <a:extLst>
              <a:ext uri="{FF2B5EF4-FFF2-40B4-BE49-F238E27FC236}">
                <a16:creationId xmlns:a16="http://schemas.microsoft.com/office/drawing/2014/main" id="{4C16684D-7C00-EB96-2499-442C93B9EBA8}"/>
              </a:ext>
            </a:extLst>
          </p:cNvPr>
          <p:cNvPicPr>
            <a:picLocks noChangeAspect="1"/>
          </p:cNvPicPr>
          <p:nvPr/>
        </p:nvPicPr>
        <p:blipFill>
          <a:blip r:embed="rId4"/>
          <a:srcRect/>
          <a:stretch>
            <a:fillRect/>
          </a:stretch>
        </p:blipFill>
        <p:spPr>
          <a:xfrm>
            <a:off x="649982" y="3667877"/>
            <a:ext cx="1352553" cy="2076446"/>
          </a:xfrm>
          <a:prstGeom prst="rect">
            <a:avLst/>
          </a:prstGeom>
          <a:noFill/>
          <a:ln cap="flat">
            <a:noFill/>
          </a:ln>
        </p:spPr>
      </p:pic>
      <p:pic>
        <p:nvPicPr>
          <p:cNvPr id="11" name="Picture 6" descr="Peter Scott and the Birth of Modern Conservation">
            <a:extLst>
              <a:ext uri="{FF2B5EF4-FFF2-40B4-BE49-F238E27FC236}">
                <a16:creationId xmlns:a16="http://schemas.microsoft.com/office/drawing/2014/main" id="{3DE342D1-14D1-2584-5027-B55903A891CF}"/>
              </a:ext>
            </a:extLst>
          </p:cNvPr>
          <p:cNvPicPr>
            <a:picLocks noChangeAspect="1"/>
          </p:cNvPicPr>
          <p:nvPr/>
        </p:nvPicPr>
        <p:blipFill>
          <a:blip r:embed="rId5"/>
          <a:srcRect/>
          <a:stretch>
            <a:fillRect/>
          </a:stretch>
        </p:blipFill>
        <p:spPr>
          <a:xfrm>
            <a:off x="721699" y="6350782"/>
            <a:ext cx="1314449" cy="2076446"/>
          </a:xfrm>
          <a:prstGeom prst="rect">
            <a:avLst/>
          </a:prstGeom>
          <a:noFill/>
          <a:ln cap="flat">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0EEE37B7-C2D2-B181-01A5-B22067F26288}"/>
              </a:ext>
            </a:extLst>
          </p:cNvPr>
          <p:cNvSpPr txBox="1"/>
          <p:nvPr/>
        </p:nvSpPr>
        <p:spPr>
          <a:xfrm>
            <a:off x="298652" y="370176"/>
            <a:ext cx="2130085" cy="379311"/>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Calibri"/>
              </a:rPr>
              <a:t>October</a:t>
            </a:r>
            <a:endParaRPr lang="en-US" sz="1800" b="0" i="0" u="none" strike="noStrike" kern="1200" cap="none" spc="0" baseline="0">
              <a:solidFill>
                <a:srgbClr val="000000"/>
              </a:solidFill>
              <a:uFillTx/>
              <a:latin typeface="Calibri"/>
            </a:endParaRPr>
          </a:p>
        </p:txBody>
      </p:sp>
      <p:sp>
        <p:nvSpPr>
          <p:cNvPr id="3" name="TextBox 8">
            <a:extLst>
              <a:ext uri="{FF2B5EF4-FFF2-40B4-BE49-F238E27FC236}">
                <a16:creationId xmlns:a16="http://schemas.microsoft.com/office/drawing/2014/main" id="{EC5C58E3-C9BF-05D2-F8B7-4FF1198DF416}"/>
              </a:ext>
            </a:extLst>
          </p:cNvPr>
          <p:cNvSpPr txBox="1"/>
          <p:nvPr/>
        </p:nvSpPr>
        <p:spPr>
          <a:xfrm>
            <a:off x="298652" y="6221632"/>
            <a:ext cx="2130085" cy="379311"/>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Calibri"/>
              </a:rPr>
              <a:t>November</a:t>
            </a:r>
            <a:endParaRPr lang="en-US" sz="1800" b="0" i="0" u="none" strike="noStrike" kern="1200" cap="none" spc="0" baseline="0">
              <a:solidFill>
                <a:srgbClr val="000000"/>
              </a:solidFill>
              <a:uFillTx/>
              <a:latin typeface="Calibri"/>
            </a:endParaRPr>
          </a:p>
        </p:txBody>
      </p:sp>
      <p:sp>
        <p:nvSpPr>
          <p:cNvPr id="4" name="TextBox 11">
            <a:extLst>
              <a:ext uri="{FF2B5EF4-FFF2-40B4-BE49-F238E27FC236}">
                <a16:creationId xmlns:a16="http://schemas.microsoft.com/office/drawing/2014/main" id="{C305D558-DBB6-0AAA-2098-547DCE2C20F1}"/>
              </a:ext>
            </a:extLst>
          </p:cNvPr>
          <p:cNvSpPr txBox="1"/>
          <p:nvPr/>
        </p:nvSpPr>
        <p:spPr>
          <a:xfrm>
            <a:off x="2241715" y="676399"/>
            <a:ext cx="3845737" cy="369335"/>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mazon Ember"/>
              </a:rPr>
              <a:t>The Heart of the Wood – Wyl Menmuir</a:t>
            </a:r>
          </a:p>
        </p:txBody>
      </p:sp>
      <p:sp>
        <p:nvSpPr>
          <p:cNvPr id="5" name="TextBox 13">
            <a:extLst>
              <a:ext uri="{FF2B5EF4-FFF2-40B4-BE49-F238E27FC236}">
                <a16:creationId xmlns:a16="http://schemas.microsoft.com/office/drawing/2014/main" id="{1CD6149B-5D81-7245-C701-73C2537093E7}"/>
              </a:ext>
            </a:extLst>
          </p:cNvPr>
          <p:cNvSpPr txBox="1"/>
          <p:nvPr/>
        </p:nvSpPr>
        <p:spPr>
          <a:xfrm>
            <a:off x="2286512" y="3350032"/>
            <a:ext cx="3429000" cy="369335"/>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1" i="0" u="none" strike="noStrike" kern="1200" cap="none" spc="0" baseline="0">
                <a:solidFill>
                  <a:srgbClr val="000000"/>
                </a:solidFill>
                <a:uFillTx/>
                <a:latin typeface="Amazon Ember"/>
              </a:rPr>
              <a:t>Groundbreakers – Chantal Lyon</a:t>
            </a:r>
          </a:p>
        </p:txBody>
      </p:sp>
      <p:sp>
        <p:nvSpPr>
          <p:cNvPr id="6" name="TextBox 15">
            <a:extLst>
              <a:ext uri="{FF2B5EF4-FFF2-40B4-BE49-F238E27FC236}">
                <a16:creationId xmlns:a16="http://schemas.microsoft.com/office/drawing/2014/main" id="{54C2236E-1F76-0E57-1F09-DEBF89C93DE9}"/>
              </a:ext>
            </a:extLst>
          </p:cNvPr>
          <p:cNvSpPr txBox="1"/>
          <p:nvPr/>
        </p:nvSpPr>
        <p:spPr>
          <a:xfrm>
            <a:off x="2322329" y="6416591"/>
            <a:ext cx="2636910" cy="646334"/>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1" i="0" u="none" strike="noStrike" kern="1200" cap="none" spc="0" baseline="0">
                <a:solidFill>
                  <a:srgbClr val="000000"/>
                </a:solidFill>
                <a:uFillTx/>
                <a:latin typeface="Amazon Ember"/>
              </a:rPr>
              <a:t>The Place of Tides  </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1" i="0" u="none" strike="noStrike" kern="1200" cap="none" spc="0" baseline="0">
                <a:solidFill>
                  <a:srgbClr val="000000"/>
                </a:solidFill>
                <a:uFillTx/>
                <a:latin typeface="Amazon Ember"/>
              </a:rPr>
              <a:t>James Rebanks</a:t>
            </a:r>
          </a:p>
        </p:txBody>
      </p:sp>
      <p:sp>
        <p:nvSpPr>
          <p:cNvPr id="7" name="TextBox 17">
            <a:extLst>
              <a:ext uri="{FF2B5EF4-FFF2-40B4-BE49-F238E27FC236}">
                <a16:creationId xmlns:a16="http://schemas.microsoft.com/office/drawing/2014/main" id="{BB1E1ACC-CDCE-4477-3650-1F3A9A9EC796}"/>
              </a:ext>
            </a:extLst>
          </p:cNvPr>
          <p:cNvSpPr txBox="1"/>
          <p:nvPr/>
        </p:nvSpPr>
        <p:spPr>
          <a:xfrm>
            <a:off x="2347173" y="1305013"/>
            <a:ext cx="3781117" cy="1384995"/>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a:solidFill>
                  <a:srgbClr val="0F1111"/>
                </a:solidFill>
                <a:uFillTx/>
                <a:latin typeface="Amazon Ember"/>
              </a:rPr>
              <a:t>Throughout history, trees have determined the tools we use, the boats we build, the stories we tell about the world and ourselves, the songs we sing, and some of our most important rituals. As such, our lives are intertwined with those of the trees and woodlands around us.</a:t>
            </a:r>
            <a:endParaRPr lang="en-GB" sz="1400" b="0" i="0" u="none" strike="noStrike" kern="1200" cap="none" spc="0" baseline="0">
              <a:solidFill>
                <a:srgbClr val="000000"/>
              </a:solidFill>
              <a:uFillTx/>
              <a:latin typeface="Calibri"/>
            </a:endParaRPr>
          </a:p>
        </p:txBody>
      </p:sp>
      <p:sp>
        <p:nvSpPr>
          <p:cNvPr id="8" name="TextBox 20">
            <a:extLst>
              <a:ext uri="{FF2B5EF4-FFF2-40B4-BE49-F238E27FC236}">
                <a16:creationId xmlns:a16="http://schemas.microsoft.com/office/drawing/2014/main" id="{EA1CE091-F152-B95F-C4A2-5C9D2D708BFF}"/>
              </a:ext>
            </a:extLst>
          </p:cNvPr>
          <p:cNvSpPr txBox="1"/>
          <p:nvPr/>
        </p:nvSpPr>
        <p:spPr>
          <a:xfrm>
            <a:off x="2232205" y="3769659"/>
            <a:ext cx="3781117" cy="1384995"/>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a:solidFill>
                  <a:srgbClr val="0F1111"/>
                </a:solidFill>
                <a:uFillTx/>
                <a:latin typeface="Amazon Ember"/>
              </a:rPr>
              <a:t>In Groundbreaker</a:t>
            </a:r>
            <a:r>
              <a:rPr lang="en-GB" sz="1400" b="0" i="1" u="none" strike="noStrike" kern="1200" cap="none" spc="0" baseline="0">
                <a:solidFill>
                  <a:srgbClr val="0F1111"/>
                </a:solidFill>
                <a:uFillTx/>
                <a:latin typeface="Amazon Ember"/>
              </a:rPr>
              <a:t>s</a:t>
            </a:r>
            <a:r>
              <a:rPr lang="en-GB" sz="1400" b="0" i="0" u="none" strike="noStrike" kern="1200" cap="none" spc="0" baseline="0">
                <a:solidFill>
                  <a:srgbClr val="0F1111"/>
                </a:solidFill>
                <a:uFillTx/>
                <a:latin typeface="Amazon Ember"/>
              </a:rPr>
              <a:t>, Chantal Lyons moves to the boar's stronghold of the Forest of Dean to get up close and personal with this complex, intelligent and quirky species, and she meets with people across Britain and beyond who celebrate their presence - or want them gone.</a:t>
            </a:r>
            <a:endParaRPr lang="en-GB" sz="1400" b="0" i="0" u="none" strike="noStrike" kern="1200" cap="none" spc="0" baseline="0">
              <a:solidFill>
                <a:srgbClr val="000000"/>
              </a:solidFill>
              <a:uFillTx/>
              <a:latin typeface="Calibri"/>
            </a:endParaRPr>
          </a:p>
        </p:txBody>
      </p:sp>
      <p:sp>
        <p:nvSpPr>
          <p:cNvPr id="9" name="TextBox 23">
            <a:extLst>
              <a:ext uri="{FF2B5EF4-FFF2-40B4-BE49-F238E27FC236}">
                <a16:creationId xmlns:a16="http://schemas.microsoft.com/office/drawing/2014/main" id="{7C6A5857-7D6A-6AA2-0E35-84087161CC01}"/>
              </a:ext>
            </a:extLst>
          </p:cNvPr>
          <p:cNvSpPr txBox="1"/>
          <p:nvPr/>
        </p:nvSpPr>
        <p:spPr>
          <a:xfrm>
            <a:off x="2286512" y="7120304"/>
            <a:ext cx="3781117" cy="1815879"/>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a:solidFill>
                  <a:srgbClr val="0F1111"/>
                </a:solidFill>
                <a:uFillTx/>
                <a:latin typeface="Amazon Ember"/>
              </a:rPr>
              <a:t>Many years ago, James Rebanks met an old woman on a remote Norwegian island. She lived and worked alone on a tiny rocky outcrop, caring for wild Eider ducks and gathering their down. Years later he asked to join her again and this is the account of the last season in a unique and ancient landscape which had a profound effect on him.</a:t>
            </a:r>
            <a:endParaRPr lang="en-GB" sz="1400" b="0" i="0" u="none" strike="noStrike" kern="1200" cap="none" spc="0" baseline="0">
              <a:solidFill>
                <a:srgbClr val="000000"/>
              </a:solidFill>
              <a:uFillTx/>
              <a:latin typeface="Calibri"/>
            </a:endParaRPr>
          </a:p>
        </p:txBody>
      </p:sp>
      <p:pic>
        <p:nvPicPr>
          <p:cNvPr id="10" name="Picture 2" descr="The Heart of the Woods">
            <a:extLst>
              <a:ext uri="{FF2B5EF4-FFF2-40B4-BE49-F238E27FC236}">
                <a16:creationId xmlns:a16="http://schemas.microsoft.com/office/drawing/2014/main" id="{DBD2774F-1591-39EF-02BC-2CCD2B806D4E}"/>
              </a:ext>
            </a:extLst>
          </p:cNvPr>
          <p:cNvPicPr>
            <a:picLocks noChangeAspect="1"/>
          </p:cNvPicPr>
          <p:nvPr/>
        </p:nvPicPr>
        <p:blipFill>
          <a:blip r:embed="rId2"/>
          <a:srcRect/>
          <a:stretch>
            <a:fillRect/>
          </a:stretch>
        </p:blipFill>
        <p:spPr>
          <a:xfrm>
            <a:off x="374849" y="849889"/>
            <a:ext cx="1295403" cy="2076446"/>
          </a:xfrm>
          <a:prstGeom prst="rect">
            <a:avLst/>
          </a:prstGeom>
          <a:noFill/>
          <a:ln cap="flat">
            <a:noFill/>
          </a:ln>
        </p:spPr>
      </p:pic>
      <p:pic>
        <p:nvPicPr>
          <p:cNvPr id="11" name="Picture 4" descr="Groundbreakers: The Return of Britain’s Wild Boar – SHORTLISTED FOR THE 2024 WAINWRIGHT PRIZE FOR CONSERVATION – HIGHLY CO...">
            <a:extLst>
              <a:ext uri="{FF2B5EF4-FFF2-40B4-BE49-F238E27FC236}">
                <a16:creationId xmlns:a16="http://schemas.microsoft.com/office/drawing/2014/main" id="{89E1291F-5FDC-6EBC-5F2C-1320EB73CFED}"/>
              </a:ext>
            </a:extLst>
          </p:cNvPr>
          <p:cNvPicPr>
            <a:picLocks noChangeAspect="1"/>
          </p:cNvPicPr>
          <p:nvPr/>
        </p:nvPicPr>
        <p:blipFill>
          <a:blip r:embed="rId3"/>
          <a:srcRect/>
          <a:stretch>
            <a:fillRect/>
          </a:stretch>
        </p:blipFill>
        <p:spPr>
          <a:xfrm>
            <a:off x="365321" y="3533771"/>
            <a:ext cx="1314449" cy="2076446"/>
          </a:xfrm>
          <a:prstGeom prst="rect">
            <a:avLst/>
          </a:prstGeom>
          <a:noFill/>
          <a:ln cap="flat">
            <a:noFill/>
          </a:ln>
        </p:spPr>
      </p:pic>
      <p:pic>
        <p:nvPicPr>
          <p:cNvPr id="12" name="Picture 6" descr="The Place of Tides">
            <a:extLst>
              <a:ext uri="{FF2B5EF4-FFF2-40B4-BE49-F238E27FC236}">
                <a16:creationId xmlns:a16="http://schemas.microsoft.com/office/drawing/2014/main" id="{1452F984-1853-9A17-2505-13953EF3A9D1}"/>
              </a:ext>
            </a:extLst>
          </p:cNvPr>
          <p:cNvPicPr>
            <a:picLocks noChangeAspect="1"/>
          </p:cNvPicPr>
          <p:nvPr/>
        </p:nvPicPr>
        <p:blipFill>
          <a:blip r:embed="rId4"/>
          <a:srcRect/>
          <a:stretch>
            <a:fillRect/>
          </a:stretch>
        </p:blipFill>
        <p:spPr>
          <a:xfrm>
            <a:off x="393896" y="6798179"/>
            <a:ext cx="1285875" cy="2076446"/>
          </a:xfrm>
          <a:prstGeom prst="rect">
            <a:avLst/>
          </a:prstGeom>
          <a:noFill/>
          <a:ln cap="flat">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TextBox 5">
            <a:extLst>
              <a:ext uri="{FF2B5EF4-FFF2-40B4-BE49-F238E27FC236}">
                <a16:creationId xmlns:a16="http://schemas.microsoft.com/office/drawing/2014/main" id="{704AFF44-1307-DD3F-8B79-0FB556117811}"/>
              </a:ext>
            </a:extLst>
          </p:cNvPr>
          <p:cNvSpPr txBox="1"/>
          <p:nvPr/>
        </p:nvSpPr>
        <p:spPr>
          <a:xfrm>
            <a:off x="260649" y="3044257"/>
            <a:ext cx="2130085" cy="379311"/>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Calibri"/>
              </a:rPr>
              <a:t>December</a:t>
            </a:r>
            <a:endParaRPr lang="en-US" sz="1800" b="0" i="0" u="none" strike="noStrike" kern="1200" cap="none" spc="0" baseline="0">
              <a:solidFill>
                <a:srgbClr val="000000"/>
              </a:solidFill>
              <a:uFillTx/>
              <a:latin typeface="Calibri"/>
            </a:endParaRPr>
          </a:p>
        </p:txBody>
      </p:sp>
      <p:sp>
        <p:nvSpPr>
          <p:cNvPr id="3" name="TextBox 10">
            <a:extLst>
              <a:ext uri="{FF2B5EF4-FFF2-40B4-BE49-F238E27FC236}">
                <a16:creationId xmlns:a16="http://schemas.microsoft.com/office/drawing/2014/main" id="{9DF2A7B7-40FC-0ACE-8735-99DEAF8E6D1B}"/>
              </a:ext>
            </a:extLst>
          </p:cNvPr>
          <p:cNvSpPr txBox="1"/>
          <p:nvPr/>
        </p:nvSpPr>
        <p:spPr>
          <a:xfrm>
            <a:off x="2119615" y="416481"/>
            <a:ext cx="3429000" cy="369335"/>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1" i="0" u="none" strike="noStrike" kern="1200" cap="none" spc="0" baseline="0">
                <a:solidFill>
                  <a:srgbClr val="000000"/>
                </a:solidFill>
                <a:uFillTx/>
                <a:latin typeface="Amazon Ember"/>
              </a:rPr>
              <a:t>My Wood – Stephen Dalton</a:t>
            </a:r>
          </a:p>
        </p:txBody>
      </p:sp>
      <p:sp>
        <p:nvSpPr>
          <p:cNvPr id="4" name="TextBox 12">
            <a:extLst>
              <a:ext uri="{FF2B5EF4-FFF2-40B4-BE49-F238E27FC236}">
                <a16:creationId xmlns:a16="http://schemas.microsoft.com/office/drawing/2014/main" id="{85CC69D4-5D76-09B4-2B33-686D1C617505}"/>
              </a:ext>
            </a:extLst>
          </p:cNvPr>
          <p:cNvSpPr txBox="1"/>
          <p:nvPr/>
        </p:nvSpPr>
        <p:spPr>
          <a:xfrm>
            <a:off x="2263734" y="3363885"/>
            <a:ext cx="3277246" cy="369335"/>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1" i="0" u="none" strike="noStrike" kern="1200" cap="none" spc="0" baseline="0">
                <a:solidFill>
                  <a:srgbClr val="000000"/>
                </a:solidFill>
                <a:uFillTx/>
                <a:latin typeface="Amazon Ember"/>
              </a:rPr>
              <a:t>England – John Lewis Stempel</a:t>
            </a:r>
          </a:p>
        </p:txBody>
      </p:sp>
      <p:sp>
        <p:nvSpPr>
          <p:cNvPr id="5" name="TextBox 14">
            <a:extLst>
              <a:ext uri="{FF2B5EF4-FFF2-40B4-BE49-F238E27FC236}">
                <a16:creationId xmlns:a16="http://schemas.microsoft.com/office/drawing/2014/main" id="{BFB8892E-0626-8C19-A969-937A89DE52DA}"/>
              </a:ext>
            </a:extLst>
          </p:cNvPr>
          <p:cNvSpPr txBox="1"/>
          <p:nvPr/>
        </p:nvSpPr>
        <p:spPr>
          <a:xfrm>
            <a:off x="2095969" y="5977030"/>
            <a:ext cx="3429000" cy="646334"/>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1" i="0" u="none" strike="noStrike" kern="1200" cap="none" spc="0" baseline="0">
                <a:solidFill>
                  <a:srgbClr val="000000"/>
                </a:solidFill>
                <a:uFillTx/>
                <a:latin typeface="Amazon Ember"/>
              </a:rPr>
              <a:t>Hunt for the Shadow Wolf</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1" i="0" u="none" strike="noStrike" kern="1200" cap="none" spc="0" baseline="0">
                <a:solidFill>
                  <a:srgbClr val="000000"/>
                </a:solidFill>
                <a:uFillTx/>
                <a:latin typeface="Amazon Ember"/>
              </a:rPr>
              <a:t>Derek Gow</a:t>
            </a:r>
          </a:p>
        </p:txBody>
      </p:sp>
      <p:sp>
        <p:nvSpPr>
          <p:cNvPr id="6" name="TextBox 16">
            <a:extLst>
              <a:ext uri="{FF2B5EF4-FFF2-40B4-BE49-F238E27FC236}">
                <a16:creationId xmlns:a16="http://schemas.microsoft.com/office/drawing/2014/main" id="{4D41B453-7F85-34A2-1ACF-46489006EA9E}"/>
              </a:ext>
            </a:extLst>
          </p:cNvPr>
          <p:cNvSpPr txBox="1"/>
          <p:nvPr/>
        </p:nvSpPr>
        <p:spPr>
          <a:xfrm>
            <a:off x="2119615" y="1044555"/>
            <a:ext cx="3882844" cy="738661"/>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a:solidFill>
                  <a:srgbClr val="0F1111"/>
                </a:solidFill>
                <a:uFillTx/>
                <a:latin typeface="Amazon Ember"/>
              </a:rPr>
              <a:t>A well illustrated account of 4 seasons of a 9 acre wood in Sussex owned by the author which he has improved over the years increasing its biodiversity</a:t>
            </a:r>
            <a:endParaRPr lang="en-GB" sz="1400" b="0" i="0" u="none" strike="noStrike" kern="1200" cap="none" spc="0" baseline="0">
              <a:solidFill>
                <a:srgbClr val="000000"/>
              </a:solidFill>
              <a:uFillTx/>
              <a:latin typeface="Calibri"/>
            </a:endParaRPr>
          </a:p>
        </p:txBody>
      </p:sp>
      <p:sp>
        <p:nvSpPr>
          <p:cNvPr id="7" name="TextBox 19">
            <a:extLst>
              <a:ext uri="{FF2B5EF4-FFF2-40B4-BE49-F238E27FC236}">
                <a16:creationId xmlns:a16="http://schemas.microsoft.com/office/drawing/2014/main" id="{48E5C167-5726-1DC9-ED05-BF12EF9BCF01}"/>
              </a:ext>
            </a:extLst>
          </p:cNvPr>
          <p:cNvSpPr txBox="1"/>
          <p:nvPr/>
        </p:nvSpPr>
        <p:spPr>
          <a:xfrm>
            <a:off x="2201674" y="3906015"/>
            <a:ext cx="3401375" cy="1384995"/>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a:solidFill>
                  <a:srgbClr val="0F1111"/>
                </a:solidFill>
                <a:uFillTx/>
                <a:latin typeface="Amazon Ember"/>
              </a:rPr>
              <a:t>In a stunning package, with specially commissioned illustrations and a map, England: A Natural History is the definitive volume on the English landscape and the capstone of John Lewis-Stempel's nature writing.</a:t>
            </a:r>
            <a:endParaRPr lang="en-GB" sz="1400" b="0" i="0" u="none" strike="noStrike" kern="1200" cap="none" spc="0" baseline="0">
              <a:solidFill>
                <a:srgbClr val="000000"/>
              </a:solidFill>
              <a:uFillTx/>
              <a:latin typeface="Calibri"/>
            </a:endParaRPr>
          </a:p>
        </p:txBody>
      </p:sp>
      <p:sp>
        <p:nvSpPr>
          <p:cNvPr id="8" name="TextBox 23">
            <a:extLst>
              <a:ext uri="{FF2B5EF4-FFF2-40B4-BE49-F238E27FC236}">
                <a16:creationId xmlns:a16="http://schemas.microsoft.com/office/drawing/2014/main" id="{AEF0D592-1594-8DA3-2EDF-14BD574EDE5A}"/>
              </a:ext>
            </a:extLst>
          </p:cNvPr>
          <p:cNvSpPr txBox="1"/>
          <p:nvPr/>
        </p:nvSpPr>
        <p:spPr>
          <a:xfrm>
            <a:off x="2089138" y="6505370"/>
            <a:ext cx="3429000" cy="2246772"/>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a:solidFill>
                  <a:srgbClr val="0F1111"/>
                </a:solidFill>
                <a:uFillTx/>
                <a:latin typeface="Amazon Ember"/>
              </a:rPr>
              <a:t>Hunt for the Shadow Wolf is Derek’s quest to uncover the true nature of this magnificent creature. As Derek worked to reintroduce the beaver, he began to hear stories of the wolf, both real and mythical, and his fascination with it grew. He pieced together fragments of information, stories and artefacts to reveal a shadowy creature that first walked proud through these lands and then was hunted to extinction.</a:t>
            </a:r>
            <a:endParaRPr lang="en-GB" sz="1400" b="0" i="0" u="none" strike="noStrike" kern="1200" cap="none" spc="0" baseline="0">
              <a:solidFill>
                <a:srgbClr val="000000"/>
              </a:solidFill>
              <a:uFillTx/>
              <a:latin typeface="Calibri"/>
            </a:endParaRPr>
          </a:p>
        </p:txBody>
      </p:sp>
      <p:pic>
        <p:nvPicPr>
          <p:cNvPr id="9" name="Picture 2" descr="My Wood">
            <a:extLst>
              <a:ext uri="{FF2B5EF4-FFF2-40B4-BE49-F238E27FC236}">
                <a16:creationId xmlns:a16="http://schemas.microsoft.com/office/drawing/2014/main" id="{5863F049-B88B-29A9-4B29-333E51569B30}"/>
              </a:ext>
            </a:extLst>
          </p:cNvPr>
          <p:cNvPicPr>
            <a:picLocks noChangeAspect="1"/>
          </p:cNvPicPr>
          <p:nvPr/>
        </p:nvPicPr>
        <p:blipFill>
          <a:blip r:embed="rId2"/>
          <a:srcRect/>
          <a:stretch>
            <a:fillRect/>
          </a:stretch>
        </p:blipFill>
        <p:spPr>
          <a:xfrm>
            <a:off x="304659" y="464634"/>
            <a:ext cx="1468160" cy="2076446"/>
          </a:xfrm>
          <a:prstGeom prst="rect">
            <a:avLst/>
          </a:prstGeom>
          <a:noFill/>
          <a:ln cap="flat">
            <a:noFill/>
          </a:ln>
        </p:spPr>
      </p:pic>
      <p:pic>
        <p:nvPicPr>
          <p:cNvPr id="10" name="Picture 4" descr="England: A definitive natural history of England from 'Britain's finest living nature writer'">
            <a:extLst>
              <a:ext uri="{FF2B5EF4-FFF2-40B4-BE49-F238E27FC236}">
                <a16:creationId xmlns:a16="http://schemas.microsoft.com/office/drawing/2014/main" id="{1ADB97F3-A46F-EB7C-3518-68D54FABBE86}"/>
              </a:ext>
            </a:extLst>
          </p:cNvPr>
          <p:cNvPicPr>
            <a:picLocks noChangeAspect="1"/>
          </p:cNvPicPr>
          <p:nvPr/>
        </p:nvPicPr>
        <p:blipFill>
          <a:blip r:embed="rId3"/>
          <a:srcRect/>
          <a:stretch>
            <a:fillRect/>
          </a:stretch>
        </p:blipFill>
        <p:spPr>
          <a:xfrm>
            <a:off x="362459" y="3643975"/>
            <a:ext cx="1352553" cy="2076446"/>
          </a:xfrm>
          <a:prstGeom prst="rect">
            <a:avLst/>
          </a:prstGeom>
          <a:noFill/>
          <a:ln cap="flat">
            <a:noFill/>
          </a:ln>
        </p:spPr>
      </p:pic>
      <p:pic>
        <p:nvPicPr>
          <p:cNvPr id="11" name="Picture 6" descr="Hunt for the Shadow Wolf: The lost history of wolves and the myths and stories that surround them">
            <a:extLst>
              <a:ext uri="{FF2B5EF4-FFF2-40B4-BE49-F238E27FC236}">
                <a16:creationId xmlns:a16="http://schemas.microsoft.com/office/drawing/2014/main" id="{35831DE6-B373-5565-5725-D5F1E2AE2388}"/>
              </a:ext>
            </a:extLst>
          </p:cNvPr>
          <p:cNvPicPr>
            <a:picLocks noChangeAspect="1"/>
          </p:cNvPicPr>
          <p:nvPr/>
        </p:nvPicPr>
        <p:blipFill>
          <a:blip r:embed="rId4"/>
          <a:srcRect/>
          <a:stretch>
            <a:fillRect/>
          </a:stretch>
        </p:blipFill>
        <p:spPr>
          <a:xfrm>
            <a:off x="416673" y="6300188"/>
            <a:ext cx="1323978" cy="2076446"/>
          </a:xfrm>
          <a:prstGeom prst="rect">
            <a:avLst/>
          </a:prstGeom>
          <a:noFill/>
          <a:ln cap="flat">
            <a:noFill/>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554</TotalTime>
  <Words>1695</Words>
  <Application>Microsoft Office PowerPoint</Application>
  <PresentationFormat>Widescreen</PresentationFormat>
  <Paragraphs>71</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Amazon Ember</vt:lpstr>
      <vt:lpstr>Aptos</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Adam Hucknall</dc:creator>
  <cp:lastModifiedBy>Matt Scase</cp:lastModifiedBy>
  <cp:revision>10</cp:revision>
  <dcterms:created xsi:type="dcterms:W3CDTF">2019-11-28T16:03:43Z</dcterms:created>
  <dcterms:modified xsi:type="dcterms:W3CDTF">2024-10-31T12:55:41Z</dcterms:modified>
</cp:coreProperties>
</file>